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7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0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57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5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5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0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1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8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6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2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0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5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5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4419CC-692F-429B-BE4B-083B25C17D4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2775-CBAB-40BB-AC95-F50BE89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45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673" y="1122363"/>
            <a:ext cx="8922327" cy="1907164"/>
          </a:xfrm>
        </p:spPr>
        <p:txBody>
          <a:bodyPr/>
          <a:lstStyle/>
          <a:p>
            <a:r>
              <a:rPr lang="ru-RU" sz="6600" dirty="0" smtClean="0"/>
              <a:t>Жанр детского фольклора- СЧИТАЛКИ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42326"/>
            <a:ext cx="9144000" cy="1415473"/>
          </a:xfrm>
        </p:spPr>
        <p:txBody>
          <a:bodyPr/>
          <a:lstStyle/>
          <a:p>
            <a:pPr algn="r"/>
            <a:r>
              <a:rPr lang="ru-RU" b="1" dirty="0"/>
              <a:t>Исполнитель: </a:t>
            </a:r>
            <a:r>
              <a:rPr lang="ru-RU" dirty="0"/>
              <a:t>Мисайлова </a:t>
            </a:r>
          </a:p>
          <a:p>
            <a:pPr algn="r"/>
            <a:r>
              <a:rPr lang="ru-RU" dirty="0"/>
              <a:t>Мария Петровна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32" y="3223491"/>
            <a:ext cx="2657332" cy="3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4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29" t="4906" r="7074" b="15476"/>
          <a:stretch/>
        </p:blipFill>
        <p:spPr>
          <a:xfrm>
            <a:off x="646111" y="277090"/>
            <a:ext cx="8857673" cy="61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1" y="175491"/>
            <a:ext cx="919942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5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748" y="3131126"/>
            <a:ext cx="8355172" cy="3084947"/>
          </a:xfrm>
        </p:spPr>
        <p:txBody>
          <a:bodyPr/>
          <a:lstStyle/>
          <a:p>
            <a:r>
              <a:rPr lang="ru-RU" dirty="0"/>
              <a:t>Вышел ёжик из тумана,</a:t>
            </a:r>
            <a:br>
              <a:rPr lang="ru-RU" dirty="0"/>
            </a:br>
            <a:r>
              <a:rPr lang="ru-RU" dirty="0"/>
              <a:t>Вынул ножик из кармана.</a:t>
            </a:r>
            <a:br>
              <a:rPr lang="ru-RU" dirty="0"/>
            </a:br>
            <a:r>
              <a:rPr lang="ru-RU" dirty="0"/>
              <a:t>«Буду резать, буду бить!</a:t>
            </a:r>
            <a:br>
              <a:rPr lang="ru-RU" dirty="0"/>
            </a:br>
            <a:r>
              <a:rPr lang="ru-RU" dirty="0"/>
              <a:t>Всё равно тебе водить!»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44" y="385800"/>
            <a:ext cx="3907875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012737"/>
          </a:xfrm>
        </p:spPr>
        <p:txBody>
          <a:bodyPr/>
          <a:lstStyle/>
          <a:p>
            <a:r>
              <a:rPr lang="ru-RU" sz="3600" b="1" dirty="0" err="1"/>
              <a:t>Аты</a:t>
            </a:r>
            <a:r>
              <a:rPr lang="ru-RU" sz="3600" b="1" dirty="0"/>
              <a:t>-баты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Аты</a:t>
            </a:r>
            <a:r>
              <a:rPr lang="ru-RU" sz="3600" dirty="0"/>
              <a:t>—баты—шли—солдаты,</a:t>
            </a:r>
            <a:br>
              <a:rPr lang="ru-RU" sz="3600" dirty="0"/>
            </a:br>
            <a:r>
              <a:rPr lang="ru-RU" sz="3600" dirty="0" err="1"/>
              <a:t>Aты</a:t>
            </a:r>
            <a:r>
              <a:rPr lang="ru-RU" sz="3600" dirty="0"/>
              <a:t>—</a:t>
            </a:r>
            <a:r>
              <a:rPr lang="ru-RU" sz="3600" dirty="0" err="1"/>
              <a:t>бaты</a:t>
            </a:r>
            <a:r>
              <a:rPr lang="ru-RU" sz="3600" dirty="0"/>
              <a:t>—на—базар.</a:t>
            </a:r>
            <a:br>
              <a:rPr lang="ru-RU" sz="3600" dirty="0"/>
            </a:br>
            <a:r>
              <a:rPr lang="ru-RU" sz="3600" dirty="0" err="1"/>
              <a:t>Аты</a:t>
            </a:r>
            <a:r>
              <a:rPr lang="ru-RU" sz="3600" dirty="0"/>
              <a:t>—баты—что—купили?</a:t>
            </a:r>
            <a:br>
              <a:rPr lang="ru-RU" sz="3600" dirty="0"/>
            </a:br>
            <a:r>
              <a:rPr lang="ru-RU" sz="3600" dirty="0" err="1"/>
              <a:t>Аты</a:t>
            </a:r>
            <a:r>
              <a:rPr lang="ru-RU" sz="3600" dirty="0"/>
              <a:t>—баты—само—вар.</a:t>
            </a:r>
            <a:br>
              <a:rPr lang="ru-RU" sz="3600" dirty="0"/>
            </a:br>
            <a:r>
              <a:rPr lang="ru-RU" sz="3600" dirty="0" err="1"/>
              <a:t>Аты</a:t>
            </a:r>
            <a:r>
              <a:rPr lang="ru-RU" sz="3600" dirty="0"/>
              <a:t>—баты—сколько—стоит?</a:t>
            </a:r>
            <a:br>
              <a:rPr lang="ru-RU" sz="3600" dirty="0"/>
            </a:br>
            <a:r>
              <a:rPr lang="ru-RU" sz="3600" dirty="0" err="1"/>
              <a:t>Аты</a:t>
            </a:r>
            <a:r>
              <a:rPr lang="ru-RU" sz="3600" dirty="0"/>
              <a:t>—баты—три—рубля</a:t>
            </a:r>
            <a:br>
              <a:rPr lang="ru-RU" sz="3600" dirty="0"/>
            </a:br>
            <a:r>
              <a:rPr lang="ru-RU" sz="3600" dirty="0" err="1"/>
              <a:t>Aты</a:t>
            </a:r>
            <a:r>
              <a:rPr lang="ru-RU" sz="3600" dirty="0"/>
              <a:t>—</a:t>
            </a:r>
            <a:r>
              <a:rPr lang="ru-RU" sz="3600" dirty="0" err="1"/>
              <a:t>бaты</a:t>
            </a:r>
            <a:r>
              <a:rPr lang="ru-RU" sz="3600" dirty="0"/>
              <a:t>—он—какой?</a:t>
            </a:r>
            <a:br>
              <a:rPr lang="ru-RU" sz="3600" dirty="0"/>
            </a:br>
            <a:r>
              <a:rPr lang="ru-RU" sz="3600" dirty="0" err="1"/>
              <a:t>Аты</a:t>
            </a:r>
            <a:r>
              <a:rPr lang="ru-RU" sz="3600" dirty="0"/>
              <a:t>—баты—</a:t>
            </a:r>
            <a:r>
              <a:rPr lang="ru-RU" sz="3600" dirty="0" err="1"/>
              <a:t>золо</a:t>
            </a:r>
            <a:r>
              <a:rPr lang="ru-RU" sz="3600" dirty="0"/>
              <a:t>—той.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72" y="3008889"/>
            <a:ext cx="3986137" cy="2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726409"/>
          </a:xfrm>
        </p:spPr>
        <p:txBody>
          <a:bodyPr/>
          <a:lstStyle/>
          <a:p>
            <a:r>
              <a:rPr lang="ru-RU" sz="3600" b="1" dirty="0"/>
              <a:t>На златом крыльце сидели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На златом—крыльце—сидели:</a:t>
            </a:r>
            <a:br>
              <a:rPr lang="ru-RU" sz="3600" dirty="0"/>
            </a:br>
            <a:r>
              <a:rPr lang="ru-RU" sz="3600" dirty="0"/>
              <a:t>Царь—царевич—король—королевич,</a:t>
            </a:r>
            <a:br>
              <a:rPr lang="ru-RU" sz="3600" dirty="0"/>
            </a:br>
            <a:r>
              <a:rPr lang="ru-RU" sz="3600" dirty="0"/>
              <a:t>Сапожник—портной</a:t>
            </a:r>
            <a:br>
              <a:rPr lang="ru-RU" sz="3600" dirty="0"/>
            </a:br>
            <a:r>
              <a:rPr lang="ru-RU" sz="3600" dirty="0"/>
              <a:t>Кто ты—будешь—такой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>Выходи&lt;говори&gt;—поскорей—не задерживай</a:t>
            </a:r>
            <a:br>
              <a:rPr lang="ru-RU" sz="3200" dirty="0"/>
            </a:br>
            <a:r>
              <a:rPr lang="ru-RU" sz="3200" dirty="0"/>
              <a:t>Добрых—и честн</a:t>
            </a:r>
            <a:r>
              <a:rPr lang="ru-RU" sz="3200" u="sng" dirty="0"/>
              <a:t>ы</a:t>
            </a:r>
            <a:r>
              <a:rPr lang="ru-RU" sz="3200" dirty="0"/>
              <a:t>х—людей!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400" y="2295295"/>
            <a:ext cx="3886345" cy="26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905027"/>
          </a:xfrm>
        </p:spPr>
        <p:txBody>
          <a:bodyPr/>
          <a:lstStyle/>
          <a:p>
            <a:r>
              <a:rPr lang="ru-RU" b="1" dirty="0"/>
              <a:t>Современные детские </a:t>
            </a:r>
            <a:r>
              <a:rPr lang="ru-RU" b="1" dirty="0" smtClean="0"/>
              <a:t>считалочки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u="sng" dirty="0" err="1" smtClean="0"/>
              <a:t>Эни</a:t>
            </a:r>
            <a:r>
              <a:rPr lang="ru-RU" sz="2400" b="1" u="sng" dirty="0" smtClean="0"/>
              <a:t> </a:t>
            </a:r>
            <a:r>
              <a:rPr lang="ru-RU" sz="2400" b="1" u="sng" dirty="0" err="1"/>
              <a:t>бэни</a:t>
            </a:r>
            <a:r>
              <a:rPr lang="ru-RU" sz="2400" b="1" u="sng" dirty="0"/>
              <a:t>, </a:t>
            </a:r>
            <a:r>
              <a:rPr lang="ru-RU" sz="2400" b="1" u="sng" dirty="0" smtClean="0"/>
              <a:t>Интернет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Эни</a:t>
            </a:r>
            <a:r>
              <a:rPr lang="ru-RU" sz="2400" dirty="0"/>
              <a:t>—</a:t>
            </a:r>
            <a:r>
              <a:rPr lang="ru-RU" sz="2400" dirty="0" err="1"/>
              <a:t>бэни</a:t>
            </a:r>
            <a:r>
              <a:rPr lang="ru-RU" sz="2400" dirty="0"/>
              <a:t>—</a:t>
            </a:r>
            <a:r>
              <a:rPr lang="ru-RU" sz="2400" dirty="0" err="1"/>
              <a:t>рики</a:t>
            </a:r>
            <a:r>
              <a:rPr lang="ru-RU" sz="2400" dirty="0"/>
              <a:t>—паки</a:t>
            </a:r>
            <a:br>
              <a:rPr lang="ru-RU" sz="2400" dirty="0"/>
            </a:br>
            <a:r>
              <a:rPr lang="ru-RU" sz="2400" dirty="0"/>
              <a:t>Турба—</a:t>
            </a:r>
            <a:r>
              <a:rPr lang="ru-RU" sz="2400" dirty="0" err="1"/>
              <a:t>урба</a:t>
            </a:r>
            <a:r>
              <a:rPr lang="ru-RU" sz="2400" dirty="0"/>
              <a:t>—</a:t>
            </a:r>
            <a:r>
              <a:rPr lang="ru-RU" sz="2400" dirty="0" err="1"/>
              <a:t>сенти</a:t>
            </a:r>
            <a:r>
              <a:rPr lang="ru-RU" sz="2400" dirty="0"/>
              <a:t>—бряки.</a:t>
            </a:r>
            <a:br>
              <a:rPr lang="ru-RU" sz="2400" dirty="0"/>
            </a:br>
            <a:r>
              <a:rPr lang="ru-RU" sz="2400" dirty="0"/>
              <a:t>Может—выйдет—может—нет,</a:t>
            </a:r>
            <a:br>
              <a:rPr lang="ru-RU" sz="2400" dirty="0"/>
            </a:br>
            <a:r>
              <a:rPr lang="ru-RU" sz="2400" dirty="0"/>
              <a:t>В общем—полный—</a:t>
            </a:r>
            <a:r>
              <a:rPr lang="ru-RU" sz="2400" dirty="0" err="1"/>
              <a:t>Интер</a:t>
            </a:r>
            <a:r>
              <a:rPr lang="ru-RU" sz="2400" dirty="0"/>
              <a:t>—</a:t>
            </a:r>
            <a:r>
              <a:rPr lang="ru-RU" sz="2400" dirty="0" err="1"/>
              <a:t>нэт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Эни</a:t>
            </a:r>
            <a:r>
              <a:rPr lang="ru-RU" sz="2400" dirty="0"/>
              <a:t>—</a:t>
            </a:r>
            <a:r>
              <a:rPr lang="ru-RU" sz="2400" dirty="0" err="1"/>
              <a:t>бени</a:t>
            </a:r>
            <a:r>
              <a:rPr lang="ru-RU" sz="2400" dirty="0"/>
              <a:t>—</a:t>
            </a:r>
            <a:r>
              <a:rPr lang="ru-RU" sz="2400" dirty="0" err="1"/>
              <a:t>рики</a:t>
            </a:r>
            <a:r>
              <a:rPr lang="ru-RU" sz="2400" dirty="0"/>
              <a:t>—таки</a:t>
            </a:r>
            <a:br>
              <a:rPr lang="ru-RU" sz="2400" dirty="0"/>
            </a:br>
            <a:r>
              <a:rPr lang="ru-RU" sz="2400" dirty="0"/>
              <a:t>Турба—</a:t>
            </a:r>
            <a:r>
              <a:rPr lang="ru-RU" sz="2400" dirty="0" err="1"/>
              <a:t>урба</a:t>
            </a:r>
            <a:r>
              <a:rPr lang="ru-RU" sz="2400" dirty="0"/>
              <a:t>—</a:t>
            </a:r>
            <a:r>
              <a:rPr lang="ru-RU" sz="2400" dirty="0" err="1"/>
              <a:t>синти</a:t>
            </a:r>
            <a:r>
              <a:rPr lang="ru-RU" sz="2400" dirty="0"/>
              <a:t>—бряки.</a:t>
            </a:r>
            <a:br>
              <a:rPr lang="ru-RU" sz="2400" dirty="0"/>
            </a:br>
            <a:r>
              <a:rPr lang="ru-RU" sz="2400" dirty="0" err="1"/>
              <a:t>Эус</a:t>
            </a:r>
            <a:r>
              <a:rPr lang="ru-RU" sz="2400" dirty="0"/>
              <a:t>—</a:t>
            </a:r>
            <a:r>
              <a:rPr lang="ru-RU" sz="2400" dirty="0" err="1"/>
              <a:t>бэус</a:t>
            </a:r>
            <a:r>
              <a:rPr lang="ru-RU" sz="2400" dirty="0"/>
              <a:t>—красно—</a:t>
            </a:r>
            <a:r>
              <a:rPr lang="ru-RU" sz="2400" dirty="0" err="1"/>
              <a:t>бэус</a:t>
            </a:r>
            <a:r>
              <a:rPr lang="ru-RU" sz="2400" dirty="0"/>
              <a:t>—БАЦ!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Эни</a:t>
            </a:r>
            <a:r>
              <a:rPr lang="ru-RU" sz="2400" dirty="0"/>
              <a:t>—</a:t>
            </a:r>
            <a:r>
              <a:rPr lang="ru-RU" sz="2400" dirty="0" err="1"/>
              <a:t>бэни</a:t>
            </a:r>
            <a:r>
              <a:rPr lang="ru-RU" sz="2400" dirty="0"/>
              <a:t>—</a:t>
            </a:r>
            <a:r>
              <a:rPr lang="ru-RU" sz="2400" dirty="0" err="1"/>
              <a:t>рики</a:t>
            </a:r>
            <a:r>
              <a:rPr lang="ru-RU" sz="2400" dirty="0"/>
              <a:t>—паки,</a:t>
            </a:r>
            <a:br>
              <a:rPr lang="ru-RU" sz="2400" dirty="0"/>
            </a:br>
            <a:r>
              <a:rPr lang="ru-RU" sz="2400" dirty="0"/>
              <a:t>Буль-буль—</a:t>
            </a:r>
            <a:r>
              <a:rPr lang="ru-RU" sz="2400" dirty="0" err="1"/>
              <a:t>буль</a:t>
            </a:r>
            <a:r>
              <a:rPr lang="ru-RU" sz="2400" dirty="0"/>
              <a:t>—</a:t>
            </a:r>
            <a:r>
              <a:rPr lang="ru-RU" sz="2400" dirty="0" err="1"/>
              <a:t>каляки</a:t>
            </a:r>
            <a:r>
              <a:rPr lang="ru-RU" sz="2400" dirty="0"/>
              <a:t>—</a:t>
            </a:r>
            <a:r>
              <a:rPr lang="ru-RU" sz="2400" dirty="0" err="1"/>
              <a:t>шмаки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Эус</a:t>
            </a:r>
            <a:r>
              <a:rPr lang="ru-RU" sz="2400" dirty="0"/>
              <a:t>—</a:t>
            </a:r>
            <a:r>
              <a:rPr lang="ru-RU" sz="2400" dirty="0" err="1"/>
              <a:t>бэус</a:t>
            </a:r>
            <a:r>
              <a:rPr lang="ru-RU" sz="2400" dirty="0"/>
              <a:t>—</a:t>
            </a:r>
            <a:r>
              <a:rPr lang="ru-RU" sz="2400" dirty="0" err="1"/>
              <a:t>космо</a:t>
            </a:r>
            <a:r>
              <a:rPr lang="ru-RU" sz="2400" dirty="0"/>
              <a:t>—</a:t>
            </a:r>
            <a:r>
              <a:rPr lang="ru-RU" sz="2400" dirty="0" err="1"/>
              <a:t>бэус</a:t>
            </a:r>
            <a:r>
              <a:rPr lang="ru-RU" sz="2400" dirty="0"/>
              <a:t>—БАЦ!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1" y="2062306"/>
            <a:ext cx="4994707" cy="35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5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692727"/>
            <a:ext cx="9966037" cy="4664363"/>
          </a:xfrm>
        </p:spPr>
        <p:txBody>
          <a:bodyPr/>
          <a:lstStyle/>
          <a:p>
            <a:r>
              <a:rPr lang="ru-RU" dirty="0"/>
              <a:t>Детский фольклор – одно из важных средств общения детей.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фольклоре сохраняется память поколений.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304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ЕСЛИ ВАМ ПОНРАВИЛИСЬ СЧИТАЛКИ, ОБЯЗАТЕЛЬНО РАССКАЖИТЕ, А ЛУЧШЕ РАЗУЧИТЕ ИЛИ ПРИДУМАЙТЕ НОВЫЕ СО СВОИМИ ДЕТЬМИ ИЛИ УЧЕНИКАМИ.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Пусть </a:t>
            </a:r>
            <a:r>
              <a:rPr lang="ru-RU" sz="3600" dirty="0"/>
              <a:t>устное народное творчество остается жить в детских играх.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20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186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Жанр детского фольклора- СЧИТАЛКИ</vt:lpstr>
      <vt:lpstr>Презентация PowerPoint</vt:lpstr>
      <vt:lpstr>Презентация PowerPoint</vt:lpstr>
      <vt:lpstr>Вышел ёжик из тумана, Вынул ножик из кармана. «Буду резать, буду бить! Всё равно тебе водить!» </vt:lpstr>
      <vt:lpstr>Аты-баты Аты—баты—шли—солдаты, Aты—бaты—на—базар. Аты—баты—что—купили? Аты—баты—само—вар. Аты—баты—сколько—стоит? Аты—баты—три—рубля Aты—бaты—он—какой? Аты—баты—золо—той.   </vt:lpstr>
      <vt:lpstr>На златом крыльце сидели На златом—крыльце—сидели: Царь—царевич—король—королевич, Сапожник—портной Кто ты—будешь—такой?    Выходи&lt;говори&gt;—поскорей—не задерживай Добрых—и честных—людей! </vt:lpstr>
      <vt:lpstr>Современные детские считалочки   Эни бэни, Интернет Эни—бэни—рики—паки Турба—урба—сенти—бряки. Может—выйдет—может—нет, В общем—полный—Интер—нэт  Эни—бени—рики—таки Турба—урба—синти—бряки. Эус—бэус—красно—бэус—БАЦ!  Эни—бэни—рики—паки, Буль-буль—буль—каляки—шмаки. Эус—бэус—космо—бэус—БАЦ!   </vt:lpstr>
      <vt:lpstr>Детский фольклор – одно из важных средств общения детей.   В фольклоре сохраняется память поколений.</vt:lpstr>
      <vt:lpstr>ЕСЛИ ВАМ ПОНРАВИЛИСЬ СЧИТАЛКИ, ОБЯЗАТЕЛЬНО РАССКАЖИТЕ, А ЛУЧШЕ РАЗУЧИТЕ ИЛИ ПРИДУМАЙТЕ НОВЫЕ СО СВОИМИ ДЕТЬМИ ИЛИ УЧЕНИКАМИ.   Пусть устное народное творчество остается жить в детских играх.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2020-06-09T17:01:44Z</dcterms:created>
  <dcterms:modified xsi:type="dcterms:W3CDTF">2020-06-09T18:09:11Z</dcterms:modified>
</cp:coreProperties>
</file>