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74" r:id="rId3"/>
    <p:sldId id="275" r:id="rId4"/>
    <p:sldId id="270" r:id="rId5"/>
    <p:sldId id="287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2" r:id="rId14"/>
    <p:sldId id="284" r:id="rId15"/>
    <p:sldId id="283" r:id="rId16"/>
    <p:sldId id="285" r:id="rId17"/>
    <p:sldId id="286" r:id="rId18"/>
    <p:sldId id="28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B7691-FDB0-4C9D-98B1-0C2A7075D361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500FB-BAF1-43F1-93B8-BA9A80987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ADE87A6-79FD-4321-B69E-923C5B15ABAB}" type="datetimeFigureOut">
              <a:rPr lang="ru-RU" smtClean="0"/>
              <a:pPr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7A3E67-3EAE-4A34-A22E-8861F8C484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metodika/5652_vzaimokontol_i_vzaimoproverk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314327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Урок </a:t>
            </a:r>
            <a:r>
              <a:rPr lang="ru-RU" b="1" dirty="0"/>
              <a:t>– главный инструмент формирования </a:t>
            </a:r>
            <a:r>
              <a:rPr lang="ru-RU" b="1" dirty="0" err="1"/>
              <a:t>общеучебных</a:t>
            </a:r>
            <a:r>
              <a:rPr lang="ru-RU" b="1" dirty="0"/>
              <a:t> умений и навыков.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902" y="4572008"/>
            <a:ext cx="8901098" cy="2071702"/>
          </a:xfrm>
        </p:spPr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«Урок это зеркало общей и педагогической культуры учителя».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В.А.Сухомлинский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5. Структура урока контроля знаний и умений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741048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</a:t>
            </a:r>
          </a:p>
          <a:p>
            <a:pPr>
              <a:buNone/>
            </a:pPr>
            <a:r>
              <a:rPr lang="ru-RU" dirty="0"/>
              <a:t>2)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dirty="0"/>
              <a:t>3) Выявление знаний, умений и навыков, проверка уровня </a:t>
            </a:r>
            <a:r>
              <a:rPr lang="ru-RU" dirty="0" err="1"/>
              <a:t>сформированности</a:t>
            </a:r>
            <a:r>
              <a:rPr lang="ru-RU" dirty="0"/>
              <a:t> у учащихся </a:t>
            </a:r>
            <a:r>
              <a:rPr lang="ru-RU" dirty="0" err="1"/>
              <a:t>общеучебных</a:t>
            </a:r>
            <a:r>
              <a:rPr lang="ru-RU" dirty="0"/>
              <a:t> умений. (Задания по объему или степени трудности должны соответствовать программе и быть посильными для каждого ученика)</a:t>
            </a:r>
          </a:p>
          <a:p>
            <a:pPr>
              <a:buNone/>
            </a:pPr>
            <a:r>
              <a:rPr lang="ru-RU" dirty="0"/>
              <a:t>Уроки контроля могут быть уроками письменного контроля, уроками сочетания устного и письменного контроля. В зависимости от вида контроля формируется его окончательная структура</a:t>
            </a:r>
          </a:p>
          <a:p>
            <a:pPr>
              <a:buNone/>
            </a:pPr>
            <a:r>
              <a:rPr lang="ru-RU" dirty="0"/>
              <a:t>4)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6. Структура урока коррекции знаний, умений и навыков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9416"/>
            <a:ext cx="7339042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</a:t>
            </a:r>
          </a:p>
          <a:p>
            <a:pPr>
              <a:buNone/>
            </a:pPr>
            <a:r>
              <a:rPr lang="ru-RU" dirty="0"/>
              <a:t>2)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dirty="0"/>
              <a:t>3) Итоги диагностики (контроля) знаний, умений и навыков. Определение типичных ошибок и пробелов в знаниях и умениях, путей их устранения и совершенствования знаний и умений</a:t>
            </a:r>
          </a:p>
          <a:p>
            <a:pPr>
              <a:buNone/>
            </a:pPr>
            <a:r>
              <a:rPr lang="ru-RU" dirty="0"/>
              <a:t>В зависимости от результатов диагностики учитель планирует коллективные, групповые и индивидуальные способы обучения</a:t>
            </a:r>
          </a:p>
          <a:p>
            <a:pPr>
              <a:buNone/>
            </a:pPr>
            <a:r>
              <a:rPr lang="ru-RU" dirty="0"/>
              <a:t>4)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dirty="0"/>
              <a:t>5)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7. Структура комбинированного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339042" cy="50984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этап.</a:t>
            </a:r>
          </a:p>
          <a:p>
            <a:pPr>
              <a:buNone/>
            </a:pPr>
            <a:r>
              <a:rPr lang="ru-RU" dirty="0"/>
              <a:t>2) Постановка цели и задач урока. Мотивация учебной деятельности учащихся.</a:t>
            </a:r>
          </a:p>
          <a:p>
            <a:pPr>
              <a:buNone/>
            </a:pPr>
            <a:r>
              <a:rPr lang="ru-RU" dirty="0"/>
              <a:t>3) Актуализация знаний.</a:t>
            </a:r>
          </a:p>
          <a:p>
            <a:pPr>
              <a:buNone/>
            </a:pPr>
            <a:r>
              <a:rPr lang="ru-RU" dirty="0"/>
              <a:t>4) Первичное усвоение новых знаний.</a:t>
            </a:r>
          </a:p>
          <a:p>
            <a:pPr>
              <a:buNone/>
            </a:pPr>
            <a:r>
              <a:rPr lang="ru-RU" dirty="0"/>
              <a:t>5) Первичная проверка понимания</a:t>
            </a:r>
          </a:p>
          <a:p>
            <a:pPr>
              <a:buNone/>
            </a:pPr>
            <a:r>
              <a:rPr lang="ru-RU" dirty="0"/>
              <a:t>6) Первичное закрепление</a:t>
            </a:r>
          </a:p>
          <a:p>
            <a:pPr>
              <a:buNone/>
            </a:pPr>
            <a:r>
              <a:rPr lang="ru-RU" dirty="0"/>
              <a:t>7) Контроль усвоения, обсуждение допущенных ошибок и их коррекция.</a:t>
            </a:r>
          </a:p>
          <a:p>
            <a:pPr>
              <a:buNone/>
            </a:pPr>
            <a:r>
              <a:rPr lang="ru-RU" dirty="0"/>
              <a:t>8)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dirty="0"/>
              <a:t>9)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кабинет 20\Desktop\Новая папка (2)\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sz="2200" b="1" dirty="0"/>
              <a:t>Тип №1. Урок открытия новых знаний, обретения новых умений и навыков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14401"/>
          <a:ext cx="9144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2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75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Деятельностная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научить детей новым способам нахождения знания, ввести новые понятия, термины.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Содержательная: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сформировать систему новых понятий, расширить знания учеников за счет включения новых определений, терминов, описаний.</a:t>
                      </a:r>
                      <a:endParaRPr lang="ru-RU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57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урока обретения новых знаний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Мотивационный этап.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актуализации знаний по предложенной теме и осуществление первого пробного действия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затруднения: в чем сложность нового материала, что именно создает проблему, поиск противоречия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проекта, плана по выходу их создавшегося затруднения, рассмотрения множества вариантов, поиск оптимального решения.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выбранного плана по разрешению затруднения. Это главный этап урока, на котором и происходит "открытие" нового знания.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Первичное закрепление нового знания.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Самостоятельная работа и проверка по эталону.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систему знаний и умений.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Рефлексия, включающая в себя и рефлексию учебной деятельности, и самоанализ, и рефлексию чувств и эмоций.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2000" b="1" dirty="0"/>
              <a:t>Тип №2. Урок рефлексии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9144000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43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71702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Деятельностная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формировать у учеников способность к рефлексии коррекционно-контрольного типа, научить детей находить причину своих затруднений, самостоятельно строить алгоритм действий по устранению затруднений, научить самоанализу действий и способам нахождения разрешения конфликта.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Содержательная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закрепить усвоенные знания, понятия, способы действия и скорректировать при необходимости.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2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</a:t>
                      </a:r>
                      <a:r>
                        <a:rPr lang="ru-RU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урока-рефлекси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Мотивационный этап.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 и осуществление первичного действия.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Выявление индивидуальных затруднений в реализации нового знания и умения.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Построение плана по разрешению возникших затруднений (поиск способов разрешения проблемы, выбор оптимальных действий, планирование работы, выработка стратегии).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на практике выбранного плана, стратегии по разрешению проблемы.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Обобщение выявленных затруднений.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самостоятельной работы и самопроверки по эталонному образцу.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систему знаний и умений.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рефлексии.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001056" cy="1142984"/>
          </a:xfrm>
        </p:spPr>
        <p:txBody>
          <a:bodyPr>
            <a:normAutofit/>
          </a:bodyPr>
          <a:lstStyle/>
          <a:p>
            <a:r>
              <a:rPr lang="ru-RU" sz="2000" b="1" dirty="0"/>
              <a:t>Тип №3. Урок систематизации знаний (общеметодологической направленности)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56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Деятельностная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научить детей структуризации полученного знания, развивать умение перехода от частного к общему и наоборот, научить видеть каждое новое знание, повторить изученный способ действий в рамках всей изучаемой темы.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Содержательная: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научить обобщению, развивать умение строить теоретические предположения о дальнейшем развитии темы, научить видению нового знания в структуре общего курса, его связь с уже приобретенным опытом и его значение для последующего обучения.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94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урока систематизации знаний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Самоопределение.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 и фиксирование затруднений.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учебной задачи, целей урока.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плана, стратегии по разрешению затруднения.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выбранного проекта.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самостоятельной работы с проверкой по эталону.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рефлексии деятельности.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2000" b="1" dirty="0"/>
              <a:t>Тип №4. Урок развивающего контроля</a:t>
            </a:r>
            <a:br>
              <a:rPr lang="ru-RU" sz="2000" b="1" dirty="0"/>
            </a:b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9144000" cy="6215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5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14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Цели: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Деятельностная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: научить детей способам самоконтроля и </a:t>
                      </a:r>
                      <a:r>
                        <a:rPr lang="ru-RU" sz="1800" b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взаимоконтроля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, формировать способности, позволяющие осуществлять контроль.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Содержательная: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проверка знания, умений, приобретенных навыков и самопроверка учеников.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3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Структура урока развивающего контроля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Мотивационный этап.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Актуализация знаний и осуществление пробного действия.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Фиксирование локальных затруднений.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плана по решению проблемы.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на практике выбранного плана.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Обобщение видов затруднений.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самостоятельной работы и самопроверки с использованием эталонного образца.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задач творческого уровня.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 деятельности.</a:t>
                      </a:r>
                    </a:p>
                    <a:p>
                      <a:endParaRPr lang="ru-RU" dirty="0"/>
                    </a:p>
                  </a:txBody>
                  <a:tcPr marL="80433" marR="804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dirty="0" smtClean="0">
                <a:latin typeface="Arial Black" pitchFamily="34" charset="0"/>
              </a:rPr>
              <a:t>Спасибо, за внимание!</a:t>
            </a:r>
            <a:endParaRPr lang="ru-RU" sz="8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/>
              <a:t>Урок</a:t>
            </a:r>
            <a:r>
              <a:rPr lang="ru-RU" dirty="0"/>
              <a:t> — форма организации обучения с целью овладения учащимися изучаемым материалом (знаниями, умениями, навыками, мировоззренческими и нравственно-эстетическими идеями). </a:t>
            </a:r>
            <a:r>
              <a:rPr lang="ru-RU" dirty="0" smtClean="0"/>
              <a:t>Такая </a:t>
            </a:r>
            <a:r>
              <a:rPr lang="ru-RU" dirty="0"/>
              <a:t>форма применяется при </a:t>
            </a:r>
            <a:r>
              <a:rPr lang="ru-RU" dirty="0" smtClean="0"/>
              <a:t>классно-урочной системе обучения</a:t>
            </a:r>
            <a:r>
              <a:rPr lang="ru-RU" dirty="0"/>
              <a:t> и проводится для класса, то есть относительно постоянного учебного коллектива.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Требования к современному уроку по ФГОС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Урок </a:t>
            </a:r>
            <a:r>
              <a:rPr lang="ru-RU" dirty="0"/>
              <a:t>обязан иметь личностно-ориентированный, индивидуальный характер.</a:t>
            </a:r>
          </a:p>
          <a:p>
            <a:pPr lvl="0"/>
            <a:r>
              <a:rPr lang="ru-RU" dirty="0"/>
              <a:t>В приоритете самостоятельная работа учеников, а не учителя.</a:t>
            </a:r>
          </a:p>
          <a:p>
            <a:pPr lvl="0"/>
            <a:r>
              <a:rPr lang="ru-RU" dirty="0"/>
              <a:t>Осуществляется практический, </a:t>
            </a:r>
            <a:r>
              <a:rPr lang="ru-RU" dirty="0" err="1"/>
              <a:t>деятельностный</a:t>
            </a:r>
            <a:r>
              <a:rPr lang="ru-RU" dirty="0"/>
              <a:t> подход.</a:t>
            </a:r>
          </a:p>
          <a:p>
            <a:pPr lvl="0"/>
            <a:r>
              <a:rPr lang="ru-RU" dirty="0"/>
              <a:t>Каждый урок направлен на развитие универсальных учебных действий (УУД): личностных, коммуникативных, регулятивных и познавательных.</a:t>
            </a:r>
          </a:p>
          <a:p>
            <a:pPr lvl="0"/>
            <a:r>
              <a:rPr lang="ru-RU" dirty="0"/>
              <a:t>Авторитарный стиль общения между учеником и учителем уходит в прошлое. Теперь задача учителя — помогать в освоении новых знаний и направлять учебный процесс.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857256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урока по ФГОС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Организационный этап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Проверка </a:t>
            </a:r>
            <a:r>
              <a:rPr lang="ru-RU" dirty="0"/>
              <a:t>выполнения домашнего задания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Подготовка учащихся к работе на основном этапе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Этап </a:t>
            </a:r>
            <a:r>
              <a:rPr lang="ru-RU" dirty="0"/>
              <a:t>усвоения новых знаний и способов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Первичная </a:t>
            </a:r>
            <a:r>
              <a:rPr lang="ru-RU" dirty="0"/>
              <a:t>проверка понимания изученного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Этап </a:t>
            </a:r>
            <a:r>
              <a:rPr lang="ru-RU" dirty="0"/>
              <a:t>закрепления новых знаний и способов действий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Применение </a:t>
            </a:r>
            <a:r>
              <a:rPr lang="ru-RU" dirty="0"/>
              <a:t>знаний и способов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Обобщение </a:t>
            </a:r>
            <a:r>
              <a:rPr lang="ru-RU" dirty="0"/>
              <a:t>и систематизация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Контроль </a:t>
            </a:r>
            <a:r>
              <a:rPr lang="ru-RU" dirty="0"/>
              <a:t>и самоконтроль знаний и способов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Коррекция </a:t>
            </a:r>
            <a:r>
              <a:rPr lang="ru-RU" dirty="0"/>
              <a:t>знаний и способов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Информация </a:t>
            </a:r>
            <a:r>
              <a:rPr lang="ru-RU" dirty="0"/>
              <a:t>о домашнем задании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Подведение </a:t>
            </a:r>
            <a:r>
              <a:rPr lang="ru-RU" dirty="0"/>
              <a:t>итогов </a:t>
            </a:r>
            <a:r>
              <a:rPr lang="ru-RU" dirty="0" smtClean="0"/>
              <a:t>занятия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Рефлексия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ТИПЫ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600" dirty="0" smtClean="0"/>
              <a:t>изучение нового материала;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повторение; 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закрепление; 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обобщение;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систематизация знаний; 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контроль и коррекция знаний; 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комбинированные уроки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1.Структура урока усвоения новых знаний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47238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</a:t>
            </a:r>
          </a:p>
          <a:p>
            <a:pPr>
              <a:buNone/>
            </a:pPr>
            <a:r>
              <a:rPr lang="ru-RU" dirty="0"/>
              <a:t>2)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dirty="0"/>
              <a:t>3) Актуализация знаний</a:t>
            </a:r>
          </a:p>
          <a:p>
            <a:pPr>
              <a:buNone/>
            </a:pPr>
            <a:r>
              <a:rPr lang="ru-RU" dirty="0"/>
              <a:t>4) Первичное усвоение новых знаний</a:t>
            </a:r>
          </a:p>
          <a:p>
            <a:pPr>
              <a:buNone/>
            </a:pPr>
            <a:r>
              <a:rPr lang="ru-RU" dirty="0"/>
              <a:t>5) Первичная проверка понимания</a:t>
            </a:r>
          </a:p>
          <a:p>
            <a:pPr>
              <a:buNone/>
            </a:pPr>
            <a:r>
              <a:rPr lang="ru-RU" dirty="0"/>
              <a:t>6) Первичное закрепление</a:t>
            </a:r>
          </a:p>
          <a:p>
            <a:pPr>
              <a:buNone/>
            </a:pPr>
            <a:r>
              <a:rPr lang="ru-RU" dirty="0"/>
              <a:t>7)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dirty="0"/>
              <a:t>8)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Структура урока комплексного применения знаний и умений (урок закрепления)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7339042" cy="51435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</a:t>
            </a:r>
          </a:p>
          <a:p>
            <a:pPr>
              <a:buNone/>
            </a:pPr>
            <a:r>
              <a:rPr lang="ru-RU" dirty="0"/>
              <a:t>2) Проверка домашнего задания, воспроизведение и коррекция опорных знаний учащихся. Актуализация знаний</a:t>
            </a:r>
          </a:p>
          <a:p>
            <a:pPr>
              <a:buNone/>
            </a:pPr>
            <a:r>
              <a:rPr lang="ru-RU" dirty="0"/>
              <a:t>3)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dirty="0"/>
              <a:t>4) Первичное закрепление</a:t>
            </a:r>
          </a:p>
          <a:p>
            <a:pPr lvl="0">
              <a:buNone/>
            </a:pPr>
            <a:r>
              <a:rPr lang="ru-RU" dirty="0"/>
              <a:t>в знакомой ситуации (типовые)</a:t>
            </a:r>
          </a:p>
          <a:p>
            <a:pPr lvl="0">
              <a:buNone/>
            </a:pPr>
            <a:r>
              <a:rPr lang="ru-RU" dirty="0"/>
              <a:t>в изменённой ситуации (конструктивные)</a:t>
            </a:r>
          </a:p>
          <a:p>
            <a:pPr>
              <a:buNone/>
            </a:pPr>
            <a:r>
              <a:rPr lang="ru-RU" dirty="0"/>
              <a:t>5) Творческое применение и добывание знаний в новой ситуации (проблемные задания)</a:t>
            </a:r>
          </a:p>
          <a:p>
            <a:pPr>
              <a:buNone/>
            </a:pPr>
            <a:r>
              <a:rPr lang="ru-RU" dirty="0"/>
              <a:t>6)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dirty="0"/>
              <a:t>7)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3. Структура урока актуализации знаний и умений (урок повторения)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501122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dirty="0" smtClean="0"/>
              <a:t>1</a:t>
            </a:r>
            <a:r>
              <a:rPr lang="ru-RU" sz="3400" dirty="0"/>
              <a:t>) Организационный этап</a:t>
            </a:r>
          </a:p>
          <a:p>
            <a:pPr>
              <a:buNone/>
            </a:pPr>
            <a:r>
              <a:rPr lang="ru-RU" sz="3400" dirty="0"/>
              <a:t>2) Проверка домашнего задания, воспроизведение и коррекция знаний, навыков и умений учащихся, необходимых для творческого решения поставленных задач</a:t>
            </a:r>
          </a:p>
          <a:p>
            <a:pPr>
              <a:buNone/>
            </a:pPr>
            <a:r>
              <a:rPr lang="ru-RU" sz="3400" dirty="0"/>
              <a:t>3)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sz="3400" dirty="0"/>
              <a:t>4)Актуализация знаний</a:t>
            </a:r>
          </a:p>
          <a:p>
            <a:pPr lvl="0">
              <a:buNone/>
            </a:pPr>
            <a:r>
              <a:rPr lang="ru-RU" sz="3400" dirty="0"/>
              <a:t>с целью подготовки к контрольному уроку</a:t>
            </a:r>
          </a:p>
          <a:p>
            <a:pPr lvl="0">
              <a:buNone/>
            </a:pPr>
            <a:r>
              <a:rPr lang="ru-RU" sz="3400" dirty="0"/>
              <a:t>с целью подготовки к изучению новой темы</a:t>
            </a:r>
          </a:p>
          <a:p>
            <a:pPr>
              <a:buNone/>
            </a:pPr>
            <a:r>
              <a:rPr lang="ru-RU" sz="3400" dirty="0"/>
              <a:t>5) Применение знаний и умений в новой ситуации</a:t>
            </a:r>
          </a:p>
          <a:p>
            <a:pPr>
              <a:buNone/>
            </a:pPr>
            <a:r>
              <a:rPr lang="ru-RU" sz="3400" dirty="0"/>
              <a:t>6) Обобщение и систематизация знаний</a:t>
            </a:r>
          </a:p>
          <a:p>
            <a:pPr>
              <a:buNone/>
            </a:pPr>
            <a:r>
              <a:rPr lang="ru-RU" sz="3400" dirty="0"/>
              <a:t>7) Контроль усвоения, обсуждение допущенных ошибок и их коррекция</a:t>
            </a:r>
          </a:p>
          <a:p>
            <a:pPr>
              <a:buNone/>
            </a:pPr>
            <a:r>
              <a:rPr lang="ru-RU" sz="3400" dirty="0"/>
              <a:t>8) Информация о домашнем задании, инструктаж по его выполнению</a:t>
            </a:r>
          </a:p>
          <a:p>
            <a:pPr>
              <a:buNone/>
            </a:pPr>
            <a:r>
              <a:rPr lang="ru-RU" sz="3400" dirty="0"/>
              <a:t>9) Рефлексия (подведение итогов занятия)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4. Структура урока систематизации и обобщения знаний и умений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8358246" cy="5248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) Организационный этап</a:t>
            </a:r>
          </a:p>
          <a:p>
            <a:pPr>
              <a:buNone/>
            </a:pPr>
            <a:r>
              <a:rPr lang="ru-RU" dirty="0"/>
              <a:t>2) Постановка цели и задач урока. Мотивация учебной деятельности учащихся</a:t>
            </a:r>
          </a:p>
          <a:p>
            <a:pPr>
              <a:buNone/>
            </a:pPr>
            <a:r>
              <a:rPr lang="ru-RU" dirty="0"/>
              <a:t>3) Актуализация знаний</a:t>
            </a:r>
          </a:p>
          <a:p>
            <a:pPr>
              <a:buNone/>
            </a:pPr>
            <a:r>
              <a:rPr lang="ru-RU" dirty="0"/>
              <a:t>4) Обобщение и систематизация знаний</a:t>
            </a:r>
          </a:p>
          <a:p>
            <a:pPr>
              <a:buNone/>
            </a:pPr>
            <a:r>
              <a:rPr lang="ru-RU" dirty="0"/>
              <a:t>Подготовка учащихся к обобщенной деятельности</a:t>
            </a:r>
          </a:p>
          <a:p>
            <a:pPr>
              <a:buNone/>
            </a:pPr>
            <a:r>
              <a:rPr lang="ru-RU" dirty="0"/>
              <a:t>Воспроизведение на новом уровне (переформулированные вопросы)</a:t>
            </a:r>
          </a:p>
          <a:p>
            <a:pPr>
              <a:buNone/>
            </a:pPr>
            <a:r>
              <a:rPr lang="ru-RU" dirty="0"/>
              <a:t>5) Применение знаний и умений в новой ситуации</a:t>
            </a:r>
          </a:p>
          <a:p>
            <a:pPr>
              <a:buNone/>
            </a:pPr>
            <a:r>
              <a:rPr lang="ru-RU" dirty="0"/>
              <a:t>6)Контроль усвоения, обсуждение допущенных ошибок и их коррекция.</a:t>
            </a:r>
          </a:p>
          <a:p>
            <a:pPr>
              <a:buNone/>
            </a:pPr>
            <a:r>
              <a:rPr lang="ru-RU" dirty="0"/>
              <a:t>7) Рефлексия (подведение итогов занятия)</a:t>
            </a:r>
          </a:p>
          <a:p>
            <a:pPr>
              <a:buNone/>
            </a:pPr>
            <a:r>
              <a:rPr lang="ru-RU" dirty="0"/>
              <a:t>Анализ и содержание итогов работы, формирование выводов по изученному материалу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233</TotalTime>
  <Words>1173</Words>
  <Application>Microsoft Office PowerPoint</Application>
  <PresentationFormat>Экран (4:3)</PresentationFormat>
  <Paragraphs>152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 Black</vt:lpstr>
      <vt:lpstr>Calibri</vt:lpstr>
      <vt:lpstr>Cambria</vt:lpstr>
      <vt:lpstr>Rockwell</vt:lpstr>
      <vt:lpstr>Wingdings</vt:lpstr>
      <vt:lpstr>Wingdings 2</vt:lpstr>
      <vt:lpstr>Изящная</vt:lpstr>
      <vt:lpstr>    Урок – главный инструмент формирования общеучебных умений и навыков. </vt:lpstr>
      <vt:lpstr>Презентация PowerPoint</vt:lpstr>
      <vt:lpstr>Требования к современному уроку по ФГОС </vt:lpstr>
      <vt:lpstr>Структура урока по ФГОС</vt:lpstr>
      <vt:lpstr>ТИПЫ уроков</vt:lpstr>
      <vt:lpstr>1.Структура урока усвоения новых знаний </vt:lpstr>
      <vt:lpstr>2. Структура урока комплексного применения знаний и умений (урок закрепления) </vt:lpstr>
      <vt:lpstr>3. Структура урока актуализации знаний и умений (урок повторения)</vt:lpstr>
      <vt:lpstr>4. Структура урока систематизации и обобщения знаний и умений </vt:lpstr>
      <vt:lpstr>5. Структура урока контроля знаний и умений </vt:lpstr>
      <vt:lpstr>6. Структура урока коррекции знаний, умений и навыков </vt:lpstr>
      <vt:lpstr>7. Структура комбинированного урока </vt:lpstr>
      <vt:lpstr>Презентация PowerPoint</vt:lpstr>
      <vt:lpstr>Тип №1. Урок открытия новых знаний, обретения новых умений и навыков </vt:lpstr>
      <vt:lpstr>Тип №2. Урок рефлексии </vt:lpstr>
      <vt:lpstr>Тип №3. Урок систематизации знаний (общеметодологической направленности) </vt:lpstr>
      <vt:lpstr>Тип №4. Урок развивающего контроля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главный инструмент формирования общеучебных умений и навыков. </dc:title>
  <dc:creator>кабинет 20</dc:creator>
  <cp:lastModifiedBy>Пользователь</cp:lastModifiedBy>
  <cp:revision>4</cp:revision>
  <dcterms:created xsi:type="dcterms:W3CDTF">2018-11-01T04:34:48Z</dcterms:created>
  <dcterms:modified xsi:type="dcterms:W3CDTF">2020-10-12T19:44:09Z</dcterms:modified>
</cp:coreProperties>
</file>