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526"/>
    <a:srgbClr val="AC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E153EB-D7AD-4753-80C9-268757EF2518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0BA8F8-B2B7-4090-88D2-01E13C0BF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38600"/>
            <a:ext cx="8011616" cy="14066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работы школы в </a:t>
            </a:r>
            <a:br>
              <a:rPr lang="ru-RU" dirty="0" smtClean="0"/>
            </a:br>
            <a:r>
              <a:rPr lang="ru-RU" dirty="0" smtClean="0"/>
              <a:t>2020-2021 учебном году.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Подготовила </a:t>
            </a:r>
            <a:r>
              <a:rPr lang="ru-RU" sz="2400" dirty="0"/>
              <a:t>педагог МБОУ «ДСОШ № 2» Исакова Е.С.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5842" name="Picture 2" descr="https://avt-18.foto.mail.ru/mail/school2_07/_avatar180?1254232525&amp;mrim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6632"/>
            <a:ext cx="3370684" cy="3370684"/>
          </a:xfrm>
          <a:prstGeom prst="rect">
            <a:avLst/>
          </a:prstGeom>
          <a:noFill/>
        </p:spPr>
      </p:pic>
      <p:pic>
        <p:nvPicPr>
          <p:cNvPr id="35846" name="Picture 6" descr="Связь, Covid-19, Коронавирус, Вир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6633"/>
            <a:ext cx="3744415" cy="2551306"/>
          </a:xfrm>
          <a:prstGeom prst="rect">
            <a:avLst/>
          </a:prstGeom>
          <a:noFill/>
        </p:spPr>
      </p:pic>
      <p:pic>
        <p:nvPicPr>
          <p:cNvPr id="35844" name="Picture 4" descr="https://avatars.mds.yandex.net/get-pdb/1486143/6563fd73-899b-4879-ba1f-2b815ea508a6/s3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88840"/>
            <a:ext cx="2469362" cy="1573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990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Перемены с целью минимизации контактов обучающихся.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495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Выход из кабинета обучающихся и проведение проветривания учебного помещения строго по расписанию (7 А класс выходит для проветривания после второго урока).</a:t>
            </a:r>
          </a:p>
          <a:p>
            <a:r>
              <a:rPr lang="ru-RU" dirty="0" smtClean="0"/>
              <a:t>За соблюдением режима проветривания следят дежурные педагоги.</a:t>
            </a:r>
          </a:p>
          <a:p>
            <a:r>
              <a:rPr lang="ru-RU" dirty="0" smtClean="0"/>
              <a:t>Из школы до окончания уроков никого выпускать не будут.</a:t>
            </a:r>
          </a:p>
          <a:p>
            <a:r>
              <a:rPr lang="ru-RU" dirty="0" smtClean="0"/>
              <a:t>После уроков идем в гардероб классом в сопровождении классного руководителя.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Запрет на проведение массовых мероприятий между различными классами.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Классные часы (75 лет Победы), мероприятия только внутри класса.</a:t>
            </a:r>
          </a:p>
          <a:p>
            <a:r>
              <a:rPr lang="ru-RU" dirty="0" smtClean="0"/>
              <a:t>Дистанционный режим общешкольных мероприятий (Диктант Победы 3 сентября).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Письмо </a:t>
            </a:r>
            <a:r>
              <a:rPr lang="ru-RU" sz="3600" dirty="0" err="1" smtClean="0">
                <a:solidFill>
                  <a:schemeClr val="tx1"/>
                </a:solidFill>
              </a:rPr>
              <a:t>Роспотребнадзора</a:t>
            </a:r>
            <a:r>
              <a:rPr lang="ru-RU" sz="3600" dirty="0" smtClean="0">
                <a:solidFill>
                  <a:schemeClr val="tx1"/>
                </a:solidFill>
              </a:rPr>
              <a:t> от 12.08.2020 г.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57346" name="Picture 2" descr="https://komitet.lmn.su/images/news/2020/31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365104"/>
            <a:ext cx="2880320" cy="2350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«В случае ухудшения эпидемиологической ситуации предусмотреть возможность дистанционного обучения».</a:t>
            </a:r>
          </a:p>
          <a:p>
            <a:pPr>
              <a:buNone/>
            </a:pPr>
            <a:r>
              <a:rPr lang="ru-RU" dirty="0" smtClean="0"/>
              <a:t>Результативность дистанционного обучения покажут итоги Всероссийских проверочных работ.</a:t>
            </a:r>
          </a:p>
          <a:p>
            <a:pPr>
              <a:buNone/>
            </a:pPr>
            <a:r>
              <a:rPr lang="ru-RU" dirty="0" smtClean="0"/>
              <a:t>ВПР по русскому языку, математике, истории, обществознанию, биологии, географии с 14 сентября по 12 октября.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990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Электронный журнал в системе «Эпос. Школа».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319088" indent="39688">
              <a:buNone/>
            </a:pPr>
            <a:r>
              <a:rPr lang="ru-RU" b="1" dirty="0" smtClean="0"/>
              <a:t>Что такое «</a:t>
            </a:r>
            <a:r>
              <a:rPr lang="ru-RU" b="1" dirty="0" err="1" smtClean="0"/>
              <a:t>ЭПОС.Школа</a:t>
            </a:r>
            <a:r>
              <a:rPr lang="ru-RU" b="1" dirty="0" smtClean="0"/>
              <a:t>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ЭПОС расшифровывается как электронная пермская образовательная система. Новый проект «</a:t>
            </a:r>
            <a:r>
              <a:rPr lang="ru-RU" dirty="0" err="1" smtClean="0"/>
              <a:t>ЭПОС.Школа</a:t>
            </a:r>
            <a:r>
              <a:rPr lang="ru-RU" dirty="0" smtClean="0"/>
              <a:t>», по задумке властей, должен заменить существующие электронные дневники. Его начали развивать в Пермском крае в 2019 году, в сентябре к системе подключили 25 школ, сейчас внедряют еще в 84. До конца 2020-го «</a:t>
            </a:r>
            <a:r>
              <a:rPr lang="ru-RU" dirty="0" err="1" smtClean="0"/>
              <a:t>ЭПОС.Школа</a:t>
            </a:r>
            <a:r>
              <a:rPr lang="ru-RU" dirty="0" smtClean="0"/>
              <a:t>» планируют распространить на все школы </a:t>
            </a:r>
            <a:r>
              <a:rPr lang="ru-RU" dirty="0" err="1" smtClean="0"/>
              <a:t>Прикамья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течение первой недели нужно пройти регистрацию учащимся и родителям (смотри инструкцию в группе). </a:t>
            </a:r>
            <a:endParaRPr lang="ru-RU" dirty="0"/>
          </a:p>
        </p:txBody>
      </p:sp>
      <p:pic>
        <p:nvPicPr>
          <p:cNvPr id="1026" name="Picture 2" descr="http://konzschool.ucoz.ru/SCHOOLDOK/EPOS/eh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371528" cy="1580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7632848" cy="6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Письмо </a:t>
            </a:r>
            <a:r>
              <a:rPr lang="ru-RU" sz="3600" dirty="0" err="1" smtClean="0">
                <a:solidFill>
                  <a:schemeClr val="tx1"/>
                </a:solidFill>
              </a:rPr>
              <a:t>Роспотребнадзора</a:t>
            </a:r>
            <a:r>
              <a:rPr lang="ru-RU" sz="3600" dirty="0" smtClean="0">
                <a:solidFill>
                  <a:schemeClr val="tx1"/>
                </a:solidFill>
              </a:rPr>
              <a:t> от 12.08.2020 г.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856984" cy="2952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«В 2020-2021 учебном году общеобразовательные организации должны обеспечить реализацию образовательных программ </a:t>
            </a:r>
            <a:r>
              <a:rPr lang="ru-RU" b="1" i="1" dirty="0" smtClean="0"/>
              <a:t>в штатном режиме с соблюдением санитарно-эпидемиологических требований</a:t>
            </a:r>
            <a:r>
              <a:rPr lang="ru-RU" dirty="0" smtClean="0"/>
              <a:t> в условиях профилактики и предотвращения распространения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</a:t>
            </a:r>
            <a:r>
              <a:rPr lang="en-US" dirty="0" smtClean="0"/>
              <a:t>COVID</a:t>
            </a:r>
            <a:r>
              <a:rPr lang="ru-RU" dirty="0" smtClean="0"/>
              <a:t>-19».</a:t>
            </a:r>
            <a:endParaRPr lang="ru-RU" dirty="0"/>
          </a:p>
        </p:txBody>
      </p:sp>
      <p:pic>
        <p:nvPicPr>
          <p:cNvPr id="51202" name="Picture 2" descr="http://39rus.org/images/Profilaktika_COVID_v_shkol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09120"/>
            <a:ext cx="3384376" cy="22575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86916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6526"/>
                </a:solidFill>
              </a:rPr>
              <a:t>Что это за требования?</a:t>
            </a:r>
            <a:endParaRPr lang="ru-RU" sz="3200" b="1" dirty="0">
              <a:solidFill>
                <a:srgbClr val="CC652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10256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Закрепление за каждым классом отдельного кабинета, за исключением кабинетов, требующих специального оборудования.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Физика (37), технология, физкультура, информатика (26), иностранный язык (15).</a:t>
            </a:r>
          </a:p>
          <a:p>
            <a:r>
              <a:rPr lang="ru-RU" dirty="0" smtClean="0"/>
              <a:t>Переход в эти кабинеты и обратно в кабинет 22 </a:t>
            </a:r>
            <a:r>
              <a:rPr lang="ru-RU" b="1" dirty="0" smtClean="0"/>
              <a:t>только классом (группой) в сопровождении педагога </a:t>
            </a:r>
            <a:r>
              <a:rPr lang="ru-RU" dirty="0" smtClean="0"/>
              <a:t>данного предмета. </a:t>
            </a:r>
            <a:endParaRPr lang="ru-RU" dirty="0"/>
          </a:p>
        </p:txBody>
      </p:sp>
      <p:pic>
        <p:nvPicPr>
          <p:cNvPr id="52226" name="Picture 2" descr="https://tvsamara.ru/upload/iblock/392/392170b2c21036d5b908df65496b0b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49080"/>
            <a:ext cx="2264151" cy="1507925"/>
          </a:xfrm>
          <a:prstGeom prst="rect">
            <a:avLst/>
          </a:prstGeom>
          <a:noFill/>
        </p:spPr>
      </p:pic>
      <p:pic>
        <p:nvPicPr>
          <p:cNvPr id="52228" name="Picture 4" descr="https://avatars.mds.yandex.net/get-zen_doc/1893760/pub_5dd9bf6a8294e33d61ccec61_5dd9c0325a45fa67934b087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229200"/>
            <a:ext cx="2120852" cy="1512168"/>
          </a:xfrm>
          <a:prstGeom prst="rect">
            <a:avLst/>
          </a:prstGeom>
          <a:noFill/>
        </p:spPr>
      </p:pic>
      <p:pic>
        <p:nvPicPr>
          <p:cNvPr id="52230" name="Picture 6" descr="https://gazeta-pedagogov.ru/wp-content/uploads/2019/11/olga-vasileva-zayavila-o-nizkom-urovne-prepodavaniya-informatiki-v-shkol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21088"/>
            <a:ext cx="2338604" cy="1583347"/>
          </a:xfrm>
          <a:prstGeom prst="rect">
            <a:avLst/>
          </a:prstGeom>
          <a:noFill/>
        </p:spPr>
      </p:pic>
      <p:pic>
        <p:nvPicPr>
          <p:cNvPr id="52232" name="Picture 8" descr="https://puskin.md/wp-content/uploads/2018/11/20181106_095529.jpg"/>
          <p:cNvPicPr>
            <a:picLocks noChangeAspect="1" noChangeArrowheads="1"/>
          </p:cNvPicPr>
          <p:nvPr/>
        </p:nvPicPr>
        <p:blipFill>
          <a:blip r:embed="rId5" cstate="print"/>
          <a:srcRect l="17544" r="12281"/>
          <a:stretch>
            <a:fillRect/>
          </a:stretch>
        </p:blipFill>
        <p:spPr bwMode="auto">
          <a:xfrm>
            <a:off x="6804248" y="5229200"/>
            <a:ext cx="2200305" cy="1524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990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Генеральная уборка помещений с использованием дезинфицирующих средств.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24048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каждом кабинете, где занимался один класс после окончания уроков </a:t>
            </a:r>
            <a:r>
              <a:rPr lang="ru-RU" sz="2600" b="1" i="1" dirty="0" smtClean="0"/>
              <a:t>(дополнительно в своём классе обрабатываем рабочие поверхности парт).</a:t>
            </a:r>
          </a:p>
          <a:p>
            <a:r>
              <a:rPr lang="ru-RU" dirty="0" smtClean="0"/>
              <a:t>В кабинетах физики, химии, информатики, технологии, иностранного языка после каждого класса.</a:t>
            </a:r>
          </a:p>
        </p:txBody>
      </p:sp>
      <p:pic>
        <p:nvPicPr>
          <p:cNvPr id="53250" name="Picture 2" descr="https://www.murman.ru/news/files/2016/20160920_160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14684"/>
            <a:ext cx="3744416" cy="2811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077072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Уроки физической культуры в 1 четверти будут проходить на стадионе при любой погоде (кроме дождя), поэтому на физкультуру нужна спортивная одежда для улицы.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90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«Утренние фильтры» при входе в здание школы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495800"/>
          </a:xfrm>
        </p:spPr>
        <p:txBody>
          <a:bodyPr/>
          <a:lstStyle/>
          <a:p>
            <a:r>
              <a:rPr lang="ru-RU" b="1" dirty="0" smtClean="0"/>
              <a:t>Термометрия</a:t>
            </a:r>
            <a:r>
              <a:rPr lang="ru-RU" dirty="0" smtClean="0"/>
              <a:t> с целью выявления и недопущения лиц с признаками респираторных заболеваний (изоляция, вызов родителей или «скорой помощи»).</a:t>
            </a:r>
          </a:p>
          <a:p>
            <a:r>
              <a:rPr lang="ru-RU" dirty="0" smtClean="0"/>
              <a:t>При входе в класс заполнение </a:t>
            </a:r>
            <a:r>
              <a:rPr lang="ru-RU" b="1" dirty="0" smtClean="0"/>
              <a:t>журнала учёта температуры</a:t>
            </a:r>
            <a:r>
              <a:rPr lang="ru-RU" dirty="0" smtClean="0"/>
              <a:t> учащихся.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4274" name="Picture 2" descr="https://pbs.twimg.com/media/ETUljE-XgAAjB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328140"/>
            <a:ext cx="4174538" cy="23412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14908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Вход в школу по картам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Мультипасс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Родителей пускать внутрь школы не будут. Заходить им можно только в масках.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6815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495800"/>
          </a:xfrm>
        </p:spPr>
        <p:txBody>
          <a:bodyPr/>
          <a:lstStyle/>
          <a:p>
            <a:r>
              <a:rPr lang="ru-RU" sz="3200" dirty="0" smtClean="0"/>
              <a:t>После первого урока информирование администрации об отсутствующих учащихся и причинах их отсутствия (своевременно информировать классного руководителя ).</a:t>
            </a:r>
          </a:p>
          <a:p>
            <a:r>
              <a:rPr lang="ru-RU" sz="3200" dirty="0" smtClean="0"/>
              <a:t>Нельзя болеть без справки от врача. В школу не допустят. </a:t>
            </a:r>
            <a:endParaRPr lang="ru-RU" dirty="0"/>
          </a:p>
        </p:txBody>
      </p:sp>
      <p:pic>
        <p:nvPicPr>
          <p:cNvPr id="56322" name="Picture 2" descr="https://rifoms.ru/images/img1957240-vozdeystvie-benzina-na-chelov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2028" y="4293096"/>
            <a:ext cx="371513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Усиление дезинфекционного режима.</a:t>
            </a:r>
            <a:endParaRPr lang="ru-RU" sz="3200" b="1" dirty="0"/>
          </a:p>
        </p:txBody>
      </p:sp>
      <p:pic>
        <p:nvPicPr>
          <p:cNvPr id="55298" name="Picture 2" descr="https://newsvo.ru/sites/default/files/field/image/5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4535963" cy="2551479"/>
          </a:xfrm>
          <a:prstGeom prst="rect">
            <a:avLst/>
          </a:prstGeom>
          <a:noFill/>
        </p:spPr>
      </p:pic>
      <p:pic>
        <p:nvPicPr>
          <p:cNvPr id="55300" name="Picture 4" descr="https://cdn.amzu.ru/files/dispensery-dlya-antiseptika/loktevoi-dozator-dlya-antiseptika-1002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41407"/>
            <a:ext cx="3312368" cy="33165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495800"/>
          </a:xfrm>
        </p:spPr>
        <p:txBody>
          <a:bodyPr/>
          <a:lstStyle/>
          <a:p>
            <a:r>
              <a:rPr lang="ru-RU" dirty="0" smtClean="0"/>
              <a:t>Наличие антисептических средств для обработки рук (локтевые дозаторы размещены в коридорах школы).</a:t>
            </a:r>
          </a:p>
          <a:p>
            <a:r>
              <a:rPr lang="ru-RU" dirty="0" smtClean="0"/>
              <a:t>Использование приборов для обеззараживания воздуха.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5255496" cy="990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Маски обязательны для: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r>
              <a:rPr lang="ru-RU" dirty="0" smtClean="0"/>
              <a:t> работников пищеблока;</a:t>
            </a:r>
          </a:p>
          <a:p>
            <a:r>
              <a:rPr lang="ru-RU" dirty="0" smtClean="0"/>
              <a:t>технического персонала;</a:t>
            </a:r>
          </a:p>
          <a:p>
            <a:r>
              <a:rPr lang="ru-RU" dirty="0" smtClean="0"/>
              <a:t>вахтёров.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Педагогическим работникам и обучающимся по желанию.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42" name="Picture 2" descr="https://dp.informator.ua/wp-content/uploads/2017/11/Stolovay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2376264" cy="1584176"/>
          </a:xfrm>
          <a:prstGeom prst="rect">
            <a:avLst/>
          </a:prstGeom>
          <a:noFill/>
        </p:spPr>
      </p:pic>
      <p:pic>
        <p:nvPicPr>
          <p:cNvPr id="61444" name="Picture 4" descr="https://avatars.mds.yandex.net/get-pdb/2397645/04a8f347-cb98-4062-967e-d801fa14bfc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40968"/>
            <a:ext cx="1872208" cy="1872208"/>
          </a:xfrm>
          <a:prstGeom prst="rect">
            <a:avLst/>
          </a:prstGeom>
          <a:noFill/>
        </p:spPr>
      </p:pic>
      <p:pic>
        <p:nvPicPr>
          <p:cNvPr id="61446" name="Picture 6" descr="https://ulyanovsk.express/wp-content/uploads/2019/04/Screenshot_1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140968"/>
            <a:ext cx="3109829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5184576" cy="990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Режим посещения столовой.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132856"/>
            <a:ext cx="8784976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Только в сопровождении классного руководителя «строем».</a:t>
            </a:r>
          </a:p>
          <a:p>
            <a:r>
              <a:rPr lang="ru-RU" dirty="0" smtClean="0"/>
              <a:t>Обязательное мытьё или обработка рук.</a:t>
            </a:r>
          </a:p>
          <a:p>
            <a:r>
              <a:rPr lang="ru-RU" dirty="0" smtClean="0"/>
              <a:t>Учащиеся класса встают из-за стола и выходят из столовой также все вместе в сопровождении классного руководителя, и сразу идут в свой кабинет («гулять» по школе нельзя). </a:t>
            </a:r>
          </a:p>
          <a:p>
            <a:r>
              <a:rPr lang="ru-RU" dirty="0" smtClean="0"/>
              <a:t>Пользоваться услугами школьной столовой можно только в свою перемену.</a:t>
            </a:r>
          </a:p>
          <a:p>
            <a:r>
              <a:rPr lang="ru-RU" dirty="0" smtClean="0"/>
              <a:t>Питание по картам </a:t>
            </a:r>
            <a:r>
              <a:rPr lang="ru-RU" dirty="0" err="1" smtClean="0"/>
              <a:t>Мультипасс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0418" name="Picture 2" descr="https://user.vse42.ru/files/ui-5bed00875cd502.3113577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6632"/>
            <a:ext cx="3137539" cy="2107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222</TotalTime>
  <Words>525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Tw Cen MT</vt:lpstr>
      <vt:lpstr>Wingdings</vt:lpstr>
      <vt:lpstr>Wingdings 2</vt:lpstr>
      <vt:lpstr>Обычная</vt:lpstr>
      <vt:lpstr>Организация работы школы в  2020-2021 учебном году.</vt:lpstr>
      <vt:lpstr> Письмо Роспотребнадзора от 12.08.2020 г. </vt:lpstr>
      <vt:lpstr>Закрепление за каждым классом отдельного кабинета, за исключением кабинетов, требующих специального оборудования.</vt:lpstr>
      <vt:lpstr>Генеральная уборка помещений с использованием дезинфицирующих средств.</vt:lpstr>
      <vt:lpstr>«Утренние фильтры» при входе в здание школы.</vt:lpstr>
      <vt:lpstr>  </vt:lpstr>
      <vt:lpstr>Усиление дезинфекционного режима.</vt:lpstr>
      <vt:lpstr>Маски обязательны для:</vt:lpstr>
      <vt:lpstr>Режим посещения столовой.</vt:lpstr>
      <vt:lpstr>Перемены с целью минимизации контактов обучающихся.</vt:lpstr>
      <vt:lpstr>Запрет на проведение массовых мероприятий между различными классами. </vt:lpstr>
      <vt:lpstr>Письмо Роспотребнадзора от 12.08.2020 г. </vt:lpstr>
      <vt:lpstr>Электронный журнал в системе «Эпос. Школа».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</dc:title>
  <dc:creator>User's</dc:creator>
  <cp:lastModifiedBy>Пользователь</cp:lastModifiedBy>
  <cp:revision>26</cp:revision>
  <dcterms:created xsi:type="dcterms:W3CDTF">2020-08-31T16:56:22Z</dcterms:created>
  <dcterms:modified xsi:type="dcterms:W3CDTF">2021-03-01T14:28:40Z</dcterms:modified>
</cp:coreProperties>
</file>