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9" r:id="rId5"/>
    <p:sldId id="280" r:id="rId6"/>
    <p:sldId id="281" r:id="rId7"/>
    <p:sldId id="278" r:id="rId8"/>
    <p:sldId id="283" r:id="rId9"/>
    <p:sldId id="287" r:id="rId10"/>
    <p:sldId id="285" r:id="rId11"/>
    <p:sldId id="259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eatr-umosta.ru/repertory/performances/samsara/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teatr-umosta.ru/repertory/performances/frankenste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tr-umosta.ru/repertory/performances/castle/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hyperlink" Target="http://teatr-umosta.ru/repertory/performances/beast/" TargetMode="Externa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eatr-umosta.ru/repertory/performances/marriage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teatr-umosta.ru/repertory/performances/auditor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eatr-umosta.ru/repertory/performances/players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teatr-umosta.ru/repertory/performances/evenings-on-a-farm-near-dikanka/" TargetMode="External"/><Relationship Id="rId4" Type="http://schemas.openxmlformats.org/officeDocument/2006/relationships/hyperlink" Target="http://teatr-umosta.ru/repertory/performances/pannochka/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://teatr-umosta.ru/repertory/performances/the-master-and-margari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tr-umosta.ru/repertory/performances/heart-of-a-dog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teatr-umosta.ru/repertory/performances/zoyka-s-apart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://teatr-umosta.ru/repertory/performances/haml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tr-umosta.ru/repertory/performances/twelfth-night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teatr-umosta.ru/repertory/performances/romeo-and-juli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eatr-umosta.ru/repertory/performances/at-the-bottom-of-th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teatr-umosta.ru/repertory/performances/chaik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eatr-umosta.ru/repertory/performances/junona-and-avo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eatr-umosta.ru/repertory/performances/dracul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338936" cy="864096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Театр «У моста»</a:t>
            </a:r>
            <a:endParaRPr lang="ru-RU" sz="5400" dirty="0"/>
          </a:p>
        </p:txBody>
      </p:sp>
      <p:pic>
        <p:nvPicPr>
          <p:cNvPr id="5" name="Содержимое 5" descr="Пермский театр «У мост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585912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Подготовила педагог МБОУ «ДСОШ № 2» Исакова Е.С.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Мистический триллер,  комедия-буфф, притча, историческая  фантасмагория</a:t>
            </a:r>
            <a:endParaRPr lang="ru-RU" sz="4900" b="1" dirty="0"/>
          </a:p>
        </p:txBody>
      </p:sp>
      <p:pic>
        <p:nvPicPr>
          <p:cNvPr id="5" name="Рисунок 4" descr="http://teatr-umosta.ru/upload_modules/goods/goods/images/bfea85100c6b328b8ed2c47b9b5bad49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1857388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eatr-umosta.ru/upload_modules/goods/goods/images/2c73cab053ce1047336fe8e4e627d10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85860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eatr-umosta.ru/upload_modules/goods/goods/images/319e894a724345dc223257934b88de48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571612"/>
            <a:ext cx="17907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eatr-umosta.ru/upload_modules/goods/goods/images/6201589061be58c01b138b7f9450aac1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3" y="4214818"/>
            <a:ext cx="1857388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eatr-umosta.ru/upload_modules/gallery/image/0f28b5d49b3020afeecd95b4009adf4c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4000504"/>
            <a:ext cx="302895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040188" cy="2286016"/>
          </a:xfrm>
        </p:spPr>
        <p:txBody>
          <a:bodyPr/>
          <a:lstStyle/>
          <a:p>
            <a:r>
              <a:rPr lang="ru-RU" sz="2000" dirty="0" smtClean="0"/>
              <a:t>Гастролировал в Индии, Австрии,  Германии, Польше, Чехии, Болгарии,  Египте, Косово, Украине, Белоруссии, Латвии, Эстонии, Боснии и Герцеговине, Македонии, Словакии, Венгрии.</a:t>
            </a:r>
            <a:endParaRPr lang="ru-RU" sz="20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457200" y="4071942"/>
            <a:ext cx="4038600" cy="2500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016" y="357166"/>
            <a:ext cx="8550264" cy="12144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Авторский театр  С. Федотова,  заканчивая сезон 2014-2015, успел  принять участие в 142 театральных фестивалях.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57298"/>
            <a:ext cx="4040188" cy="3571900"/>
          </a:xfrm>
        </p:spPr>
        <p:txBody>
          <a:bodyPr/>
          <a:lstStyle/>
          <a:p>
            <a:r>
              <a:rPr lang="ru-RU" sz="2000" dirty="0" smtClean="0"/>
              <a:t>Во многих городах России и Ближнего зарубежья: Москве, Сочи, Кузнецке, Санкт-Петербурге, Минске, Риге, </a:t>
            </a:r>
            <a:r>
              <a:rPr lang="ru-RU" sz="2000" dirty="0" err="1" smtClean="0"/>
              <a:t>Таллине</a:t>
            </a:r>
            <a:r>
              <a:rPr lang="ru-RU" sz="2000" dirty="0" smtClean="0"/>
              <a:t>, Киеве, Николаеве, Севастополе, Львове, Нальчике, Екатеринбурге, Омске, Челябинске и многих других. </a:t>
            </a:r>
          </a:p>
          <a:p>
            <a:endParaRPr lang="ru-RU" dirty="0"/>
          </a:p>
        </p:txBody>
      </p:sp>
      <p:pic>
        <p:nvPicPr>
          <p:cNvPr id="8" name="Содержимое 7" descr="http://teatr-umosta.ru/upload_modules/gallery/image/4c56ff4ce4aaf9573aa5dff913df997a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214950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eatr-umosta.ru/upload_modules/gallery/image/9b8619251a19057cff70779273e95aa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214950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«Умостовцы» в Национальном театре Чехии, Праг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43512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eatr-umosta.ru/upload_modules/gallery/image/98dce83da57b0395e163467c9dae521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000504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eatr-umosta.ru/upload_modules/gallery/image/c9f0f895fb98ab9159f51fd0297e236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14950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ейхстаг, Берлин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214818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Театр выезжает в фестивальные поездки  обычно по 10-12 раз в сезон, при этом на «домашней» сцене играется по 50-70 спектаклей в месяц и выпускается 6-7 премьер в год.</a:t>
            </a:r>
          </a:p>
          <a:p>
            <a:pPr>
              <a:buNone/>
            </a:pPr>
            <a:r>
              <a:rPr lang="ru-RU" dirty="0" smtClean="0"/>
              <a:t> Театр обеспечивает доступность своих спектаклей для зрителей: действует система скидок на билеты для студентов и необеспеченных слоев населения. Практически ежедневно играются дневные спектакли для молодежи.</a:t>
            </a:r>
          </a:p>
          <a:p>
            <a:endParaRPr lang="ru-RU" dirty="0"/>
          </a:p>
        </p:txBody>
      </p:sp>
      <p:pic>
        <p:nvPicPr>
          <p:cNvPr id="6" name="Содержимое 5" descr="http://teatr-umosta.ru/upload_modules/gallery/image/65ded5353c5ee48d0b7d48c591b8f43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2957521" cy="24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eatr-umosta.ru/upload_modules/gallery/image/0aa1883c6411f7873cb83dacb17b0af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eatr-umosta.ru/upload_modules/gallery/image/0e65972dce68dad4d52d063967f0a7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3116"/>
            <a:ext cx="2571768" cy="22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14810" y="1071546"/>
            <a:ext cx="4551239" cy="5357850"/>
          </a:xfrm>
        </p:spPr>
        <p:txBody>
          <a:bodyPr>
            <a:normAutofit fontScale="92500" lnSpcReduction="20000"/>
          </a:bodyPr>
          <a:lstStyle/>
          <a:p>
            <a:r>
              <a:rPr lang="ru-RU" sz="1900" i="1" dirty="0" smtClean="0"/>
              <a:t>«Я ощущаю театр как загадку и тайну, как некое мистическое поле, погружаясь в которое, актер и зритель существуют в каком-то новом космическом пространстве. В потустороннем мире есть белое и черное, есть Бог и дьявол. Каждый выбирает свое. Я выбрал Бога. А ещё у каждого есть ангел- хранитель. Во всяком случае, у меня он точно есть. Он охраняет не только меня, он охраняет и близких мне людей. Помогает в таких ситуациях, из которых, казалось бы, выхода нет. Поэтому я абсолютно спокоен. Все идет как надо. </a:t>
            </a:r>
            <a:r>
              <a:rPr lang="ru-RU" sz="1900" b="1" i="1" dirty="0" smtClean="0"/>
              <a:t>Просто я работаю волшебником».</a:t>
            </a:r>
            <a:endParaRPr lang="ru-RU" sz="1900" b="1" dirty="0" smtClean="0"/>
          </a:p>
          <a:p>
            <a:r>
              <a:rPr lang="ru-RU" sz="1900" i="1" dirty="0" smtClean="0"/>
              <a:t>Сергей Федотов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457200"/>
            <a:ext cx="4048124" cy="5429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Мастер</a:t>
            </a:r>
            <a:endParaRPr lang="ru-RU" sz="3600" dirty="0"/>
          </a:p>
        </p:txBody>
      </p:sp>
      <p:pic>
        <p:nvPicPr>
          <p:cNvPr id="7" name="Содержимое 6" descr="http://teatr-umosta.ru/upload/image/DSC_0075-1%283%29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40108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Художественный руководитель</a:t>
            </a:r>
          </a:p>
          <a:p>
            <a:pPr>
              <a:buNone/>
            </a:pPr>
            <a:r>
              <a:rPr lang="ru-RU" dirty="0" smtClean="0"/>
              <a:t> «Пермского театра «У Моста», </a:t>
            </a:r>
          </a:p>
          <a:p>
            <a:pPr>
              <a:buNone/>
            </a:pPr>
            <a:r>
              <a:rPr lang="ru-RU" dirty="0" smtClean="0"/>
              <a:t>Заслуженный артист России,</a:t>
            </a:r>
          </a:p>
          <a:p>
            <a:pPr>
              <a:buNone/>
            </a:pPr>
            <a:r>
              <a:rPr lang="ru-RU" dirty="0" smtClean="0"/>
              <a:t> Заслуженный деятель искусств России,</a:t>
            </a:r>
          </a:p>
          <a:p>
            <a:pPr>
              <a:buNone/>
            </a:pPr>
            <a:r>
              <a:rPr lang="ru-RU" dirty="0" smtClean="0"/>
              <a:t> Лауреат Национальной премии Чехии, </a:t>
            </a:r>
          </a:p>
          <a:p>
            <a:pPr>
              <a:buNone/>
            </a:pPr>
            <a:r>
              <a:rPr lang="ru-RU" dirty="0" smtClean="0"/>
              <a:t>Лауреат Национальной премии «Золотая Маска»,</a:t>
            </a:r>
          </a:p>
          <a:p>
            <a:pPr>
              <a:buNone/>
            </a:pPr>
            <a:r>
              <a:rPr lang="ru-RU" dirty="0" smtClean="0"/>
              <a:t> Лауреат премии Правительства РФ. </a:t>
            </a:r>
          </a:p>
          <a:p>
            <a:pPr>
              <a:buNone/>
            </a:pPr>
            <a:r>
              <a:rPr lang="ru-RU" dirty="0" smtClean="0"/>
              <a:t>В 2004 году за постановку «Собачье сердце» (М. Булгаков) был признан лучшим режиссером Чехии и стал первым иностранцем в истории Чешской Национальной премии, удостоенным этой высшей награды. </a:t>
            </a:r>
          </a:p>
          <a:p>
            <a:pPr>
              <a:buNone/>
            </a:pPr>
            <a:r>
              <a:rPr lang="ru-RU" dirty="0" smtClean="0"/>
              <a:t>18 мая 2012 года Сергею Федотову присуждена премия Правительства РФ им. Федора Волкова за вклад в развитие театрального искусства.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357166"/>
            <a:ext cx="1984248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6072230" cy="7143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Федотов Сергей Павлович</a:t>
            </a:r>
            <a:endParaRPr lang="ru-RU" sz="3600" dirty="0"/>
          </a:p>
        </p:txBody>
      </p:sp>
      <p:pic>
        <p:nvPicPr>
          <p:cNvPr id="7" name="Рисунок 6" descr="http://teatr-umosta.ru/upload_modules/gallery/image/b73ce398c39f506af761d2277d853a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7901014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Мистик, фантаст Федотов предложил </a:t>
            </a:r>
          </a:p>
          <a:p>
            <a:pPr>
              <a:buNone/>
            </a:pPr>
            <a:r>
              <a:rPr lang="ru-RU" dirty="0" smtClean="0"/>
              <a:t>зрителям новые игровые отношения, </a:t>
            </a:r>
          </a:p>
          <a:p>
            <a:pPr>
              <a:buNone/>
            </a:pPr>
            <a:r>
              <a:rPr lang="ru-RU" dirty="0" smtClean="0"/>
              <a:t>особую манеру актерского </a:t>
            </a:r>
          </a:p>
          <a:p>
            <a:pPr>
              <a:buNone/>
            </a:pPr>
            <a:r>
              <a:rPr lang="ru-RU" dirty="0" smtClean="0"/>
              <a:t>существования, оригинальную</a:t>
            </a:r>
          </a:p>
          <a:p>
            <a:pPr>
              <a:buNone/>
            </a:pPr>
            <a:r>
              <a:rPr lang="ru-RU" dirty="0" smtClean="0"/>
              <a:t>парадоксальную, </a:t>
            </a:r>
          </a:p>
          <a:p>
            <a:pPr>
              <a:buNone/>
            </a:pPr>
            <a:r>
              <a:rPr lang="ru-RU" dirty="0" smtClean="0"/>
              <a:t> гротесковую, создающую</a:t>
            </a:r>
          </a:p>
          <a:p>
            <a:pPr>
              <a:buNone/>
            </a:pPr>
            <a:r>
              <a:rPr lang="ru-RU" dirty="0" smtClean="0"/>
              <a:t> возможность</a:t>
            </a:r>
          </a:p>
          <a:p>
            <a:pPr>
              <a:buNone/>
            </a:pPr>
            <a:r>
              <a:rPr lang="ru-RU" dirty="0" smtClean="0"/>
              <a:t> для погружения актеров </a:t>
            </a:r>
          </a:p>
          <a:p>
            <a:pPr>
              <a:buNone/>
            </a:pPr>
            <a:r>
              <a:rPr lang="ru-RU" dirty="0" smtClean="0"/>
              <a:t>в потустороннее  пространство.</a:t>
            </a:r>
          </a:p>
          <a:p>
            <a:pPr>
              <a:buNone/>
            </a:pPr>
            <a:r>
              <a:rPr lang="ru-RU" dirty="0" smtClean="0"/>
              <a:t>в его интерпретации это не тема, не направление, это особое мировоззрение. Спектакли Сергея Федотова могут быть и комическими, и  трагическими, но элемент таинственности, магии, когда в  действие вмешиваются сверхчеловеческие силы, в них обязательно присутствует. </a:t>
            </a:r>
          </a:p>
          <a:p>
            <a:pPr>
              <a:buNone/>
            </a:pPr>
            <a:r>
              <a:rPr lang="ru-RU" dirty="0" smtClean="0"/>
              <a:t>В этом выражается особый  взгляд режиссера на театр, на  законы человеческого существования, взаимоотношения внутреннего «Я» и  внешнего мира, судьбы, предопределенности, власти над человеком неких  </a:t>
            </a:r>
            <a:r>
              <a:rPr lang="ru-RU" dirty="0" err="1" smtClean="0"/>
              <a:t>сверхсил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teatr-umosta.ru/upload_modules/gallery/image/a2557a7b2e94197ff767970b670416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31718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8" y="285728"/>
            <a:ext cx="2728874" cy="714380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/>
              <a:t>О театре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19" y="428604"/>
            <a:ext cx="4949471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Авторский Театр «У Моста», созданный в 1988 году Сергеем Федотовым, буквально взорвал театральную ситуацию Перми яркими, нестандартными спектаклями. </a:t>
            </a:r>
          </a:p>
          <a:p>
            <a:r>
              <a:rPr lang="ru-RU" dirty="0" smtClean="0"/>
              <a:t>Первоначально свое имя театр получил благодаря соседству с Камским мостом, но постепенно словосочетание Театр «У Моста» становится знаком, выражающим его художественную концепцию.</a:t>
            </a:r>
          </a:p>
          <a:p>
            <a:r>
              <a:rPr lang="ru-RU" dirty="0" smtClean="0"/>
              <a:t> Постановки Федотова являются, по сути,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мостом между реальным и потусторонним, бытовым и мистическим, сознательным и интуитивным.</a:t>
            </a:r>
          </a:p>
          <a:p>
            <a:endParaRPr lang="ru-RU" dirty="0"/>
          </a:p>
        </p:txBody>
      </p:sp>
      <p:pic>
        <p:nvPicPr>
          <p:cNvPr id="7" name="Содержимое 6" descr="http://teatr-umosta.ru/upload_modules/gallery/image/a597e50502f5ff68e3e25b9114205d4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876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eatr-umosta.ru/upload_modules/gallery/image/13fe9d84310e77f13a6d184dbf1232f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31003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Литературные пристрастия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Основной круг авторов, так или иначе, связан с мистикой (Н. Гоголь, М. Булгаков, Ф. Достоевский, У. Шекспир, Б. Стокер).</a:t>
            </a:r>
          </a:p>
          <a:p>
            <a:r>
              <a:rPr lang="ru-RU" dirty="0" smtClean="0"/>
              <a:t> А самое главное, в этом театре не ограничиваются постановкой одной пьесы автора, чаще всего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возникают трилогии или даже  циклы. </a:t>
            </a:r>
            <a:r>
              <a:rPr lang="ru-RU" dirty="0" smtClean="0"/>
              <a:t>Такой подход открывает возможность досконально исследовать и проникнуть в самую суть авторского мира, со всеми его парадоксами и загадками.</a:t>
            </a:r>
          </a:p>
          <a:p>
            <a:endParaRPr lang="ru-RU" dirty="0"/>
          </a:p>
        </p:txBody>
      </p:sp>
      <p:pic>
        <p:nvPicPr>
          <p:cNvPr id="5" name="Содержимое 4" descr="http://mtdata.ru/u27/photoD8F0/20503227184-0/origina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143248"/>
            <a:ext cx="1928826" cy="24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b-web.ru/feb/gogol/pictures/bs3-00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19049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46.radikal.ru/i113/1004/57/d8b9a4fbafa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714356"/>
            <a:ext cx="1857388" cy="22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opypast.ru/foto9/0201/kak_sozdavalsja_roman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929190" y="371475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286380" y="571480"/>
            <a:ext cx="3479668" cy="250033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Гоголевский цикл : «Игроки», «Женитьба», «Ревизор», «Панночка», «Вечера  на  хуторе  близ  Диканьки», «</a:t>
            </a:r>
            <a:r>
              <a:rPr lang="ru-RU" sz="2000" b="1" dirty="0" err="1" smtClean="0"/>
              <a:t>Башмачкин</a:t>
            </a:r>
            <a:r>
              <a:rPr lang="ru-RU" sz="2000" b="1" dirty="0" smtClean="0"/>
              <a:t>».</a:t>
            </a:r>
            <a:endParaRPr lang="ru-RU" sz="2000" dirty="0"/>
          </a:p>
        </p:txBody>
      </p:sp>
      <p:pic>
        <p:nvPicPr>
          <p:cNvPr id="10" name="Содержимое 9" descr="http://teatr-umosta.ru/upload_modules/goods/goods/images/47d65c1356d914ec68988dd9af50cc1f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eatr-umosta.ru/upload_modules/goods/goods/images/1775286161bd3a6d646963e1427312cf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00438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eatr-umosta.ru/upload_modules/goods/goods/images/4f928ffeb8f633b8f2d0df93ebc1fba6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85728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eatr-umosta.ru/upload_modules/goods/goods/images/9af1d87f2503481422cde847716df87c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357187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eatr-umosta.ru/upload_modules/goods/goods/images/840ae503a049df6711850e334132690e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3500438"/>
            <a:ext cx="22145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Булгаковская</a:t>
            </a:r>
            <a:r>
              <a:rPr lang="ru-RU" sz="2800" b="1" dirty="0" smtClean="0"/>
              <a:t> триада: «Мастер и Маргарита», «Зойкина квартира», «Собачье сердце».</a:t>
            </a:r>
            <a:endParaRPr lang="ru-RU" sz="2800" b="1" dirty="0"/>
          </a:p>
        </p:txBody>
      </p:sp>
      <p:pic>
        <p:nvPicPr>
          <p:cNvPr id="4" name="Содержимое 3" descr="http://teatr-umosta.ru/upload_modules/goods/goods/images/8b1a3291a1ef6726f104d581a17d53b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eatr-umosta.ru/upload_modules/goods/goods/images/96dc1444a6877ded3be4493ca28ff208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643182"/>
            <a:ext cx="2109798" cy="32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atr-umosta.ru/upload_modules/goods/goods/images/4f4df68e6b027b7523730ce74c3a2169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857364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/>
              <a:t>Шекспировская трилогия : «Гамлет», «Ромео и Джульетта», «Двенадцатая ночь».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teatr-umosta.ru/upload_modules/goods/goods/images/1b77de2285d7528b95d21f733855747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eatr-umosta.ru/upload_modules/goods/goods/images/ae726882554490b8b1d730f2ca067f30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214554"/>
            <a:ext cx="2357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atr-umosta.ru/upload_modules/goods/goods/images/fa2624ff661629b9ab08068aff08be1e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857496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5072098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Спектакли по пьесам </a:t>
            </a:r>
          </a:p>
          <a:p>
            <a:pPr>
              <a:buNone/>
            </a:pPr>
            <a:r>
              <a:rPr lang="ru-RU" dirty="0" smtClean="0"/>
              <a:t>А. Островского «Свадьба </a:t>
            </a:r>
            <a:r>
              <a:rPr lang="ru-RU" dirty="0" err="1" smtClean="0"/>
              <a:t>Бальзаминова</a:t>
            </a:r>
            <a:r>
              <a:rPr lang="ru-RU" dirty="0" smtClean="0"/>
              <a:t>»,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Г. </a:t>
            </a:r>
            <a:r>
              <a:rPr lang="ru-RU" dirty="0" err="1" smtClean="0"/>
              <a:t>Квитко-Основьяненко</a:t>
            </a:r>
            <a:r>
              <a:rPr lang="ru-RU" dirty="0" smtClean="0"/>
              <a:t> «</a:t>
            </a:r>
            <a:r>
              <a:rPr lang="ru-RU" dirty="0" err="1" smtClean="0"/>
              <a:t>Шельменко-денщик</a:t>
            </a:r>
            <a:r>
              <a:rPr lang="ru-RU" dirty="0" smtClean="0"/>
              <a:t>», 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А. Чехова «33 обморока», «Чайка»,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Н. </a:t>
            </a:r>
            <a:r>
              <a:rPr lang="ru-RU" dirty="0" err="1" smtClean="0"/>
              <a:t>Эрдмана</a:t>
            </a:r>
            <a:r>
              <a:rPr lang="ru-RU" dirty="0" smtClean="0"/>
              <a:t> «Самоубийца»,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К. Гольдони «Трактирщица»,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М. Горького  «На дне»,</a:t>
            </a:r>
          </a:p>
          <a:p>
            <a:endParaRPr lang="ru-RU" dirty="0"/>
          </a:p>
        </p:txBody>
      </p:sp>
      <p:pic>
        <p:nvPicPr>
          <p:cNvPr id="7" name="Содержимое 3" descr="http://teatr-umosta.ru/upload_modules/goods/goods/images/04ed05bc03c1957546a5b4e9aed1ff7e.jpg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teatr-umosta.ru/upload_modules/goods/goods/images/d7540eca03c76ea373793948e1959120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04"/>
            <a:ext cx="21478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5400684" cy="4143404"/>
          </a:xfrm>
        </p:spPr>
        <p:txBody>
          <a:bodyPr/>
          <a:lstStyle/>
          <a:p>
            <a:r>
              <a:rPr lang="ru-RU" dirty="0" smtClean="0"/>
              <a:t>   Музыкальные постановки </a:t>
            </a:r>
            <a:r>
              <a:rPr lang="ru-RU" dirty="0" err="1" smtClean="0"/>
              <a:t>рок-опер</a:t>
            </a:r>
            <a:r>
              <a:rPr lang="ru-RU" dirty="0" smtClean="0"/>
              <a:t>  «Звезда и смерть Хоакина </a:t>
            </a:r>
            <a:r>
              <a:rPr lang="ru-RU" dirty="0" err="1" smtClean="0"/>
              <a:t>Мурьеты</a:t>
            </a:r>
            <a:r>
              <a:rPr lang="ru-RU" dirty="0" smtClean="0"/>
              <a:t>» и «Юнона и Авось» А. Рыбникова заняли совершенно особое место в репертуаре театра.  Они позволили Театру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освоить вокал и хореографию </a:t>
            </a:r>
            <a:r>
              <a:rPr lang="ru-RU" dirty="0" smtClean="0"/>
              <a:t>как еще одну составляющую для поисков новых форм театра.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Опера-мистерия   </a:t>
            </a:r>
            <a:br>
              <a:rPr lang="ru-RU" sz="3600" b="1" dirty="0" smtClean="0"/>
            </a:br>
            <a:r>
              <a:rPr lang="ru-RU" sz="3600" b="1" dirty="0" smtClean="0"/>
              <a:t>музыка А. Рыбникова</a:t>
            </a:r>
            <a:br>
              <a:rPr lang="ru-RU" sz="3600" b="1" dirty="0" smtClean="0"/>
            </a:br>
            <a:r>
              <a:rPr lang="ru-RU" sz="3600" b="1" dirty="0" smtClean="0"/>
              <a:t> слова Ю. Вознесенского</a:t>
            </a:r>
            <a:endParaRPr lang="ru-RU" sz="3600" b="1" dirty="0"/>
          </a:p>
        </p:txBody>
      </p:sp>
      <p:pic>
        <p:nvPicPr>
          <p:cNvPr id="4" name="Рисунок 3" descr="http://teatr-umosta.ru/upload_modules/goods/goods/images/1857f739f8fc0beea9d1dde3d4f69023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27860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61486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Постановка «Дракулы» Б. Стокера вышла за рамки просто репертуарного спектакля, открыв для Театра опыт интерактивного действа, в котором зритель буквально становится полноправным участником истории, путешествующим по подземельям замка графа Дракулы.</a:t>
            </a:r>
            <a:endParaRPr lang="ru-RU" dirty="0"/>
          </a:p>
        </p:txBody>
      </p:sp>
      <p:pic>
        <p:nvPicPr>
          <p:cNvPr id="6" name="Содержимое 3" descr="http://teatr-umosta.ru/upload_modules/goods/goods/images/d3bbf0f2e3e2a40542e143d4d36ae5ce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0042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Юбилей театра - 25 ле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243273" cy="24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274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Constantia</vt:lpstr>
      <vt:lpstr>Wingdings 2</vt:lpstr>
      <vt:lpstr>Бумажная</vt:lpstr>
      <vt:lpstr>Театр «У моста»</vt:lpstr>
      <vt:lpstr>О театре</vt:lpstr>
      <vt:lpstr>Литературные пристрастия</vt:lpstr>
      <vt:lpstr>Презентация PowerPoint</vt:lpstr>
      <vt:lpstr>Булгаковская триада: «Мастер и Маргарита», «Зойкина квартира», «Собачье сердце».</vt:lpstr>
      <vt:lpstr>Шекспировская трилогия : «Гамлет», «Ромео и Джульетта», «Двенадцатая ночь».  </vt:lpstr>
      <vt:lpstr>Презентация PowerPoint</vt:lpstr>
      <vt:lpstr>Опера-мистерия    музыка А. Рыбникова  слова Ю. Вознесенского</vt:lpstr>
      <vt:lpstr>Презентация PowerPoint</vt:lpstr>
      <vt:lpstr>Мистический триллер,  комедия-буфф, притча, историческая  фантасмагория</vt:lpstr>
      <vt:lpstr>Авторский театр  С. Федотова,  заканчивая сезон 2014-2015, успел  принять участие в 142 театральных фестивалях.</vt:lpstr>
      <vt:lpstr>Презентация PowerPoint</vt:lpstr>
      <vt:lpstr>Мастер</vt:lpstr>
      <vt:lpstr>Федотов Сергей Павлович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«У моста»</dc:title>
  <dc:creator>Анечка</dc:creator>
  <cp:lastModifiedBy>Пользователь</cp:lastModifiedBy>
  <cp:revision>36</cp:revision>
  <dcterms:created xsi:type="dcterms:W3CDTF">2015-11-13T17:07:04Z</dcterms:created>
  <dcterms:modified xsi:type="dcterms:W3CDTF">2021-03-01T14:57:53Z</dcterms:modified>
</cp:coreProperties>
</file>