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2" r:id="rId2"/>
    <p:sldId id="284" r:id="rId3"/>
    <p:sldId id="283" r:id="rId4"/>
    <p:sldId id="285" r:id="rId5"/>
    <p:sldId id="275" r:id="rId6"/>
    <p:sldId id="301" r:id="rId7"/>
    <p:sldId id="287" r:id="rId8"/>
    <p:sldId id="303" r:id="rId9"/>
    <p:sldId id="304" r:id="rId10"/>
    <p:sldId id="306" r:id="rId11"/>
    <p:sldId id="305" r:id="rId12"/>
    <p:sldId id="307" r:id="rId13"/>
    <p:sldId id="290" r:id="rId14"/>
    <p:sldId id="293" r:id="rId15"/>
    <p:sldId id="296" r:id="rId16"/>
    <p:sldId id="308" r:id="rId17"/>
    <p:sldId id="291" r:id="rId18"/>
    <p:sldId id="279" r:id="rId19"/>
    <p:sldId id="280" r:id="rId20"/>
    <p:sldId id="281" r:id="rId21"/>
    <p:sldId id="282" r:id="rId22"/>
    <p:sldId id="260" r:id="rId23"/>
    <p:sldId id="294" r:id="rId24"/>
    <p:sldId id="309" r:id="rId25"/>
    <p:sldId id="310" r:id="rId26"/>
    <p:sldId id="297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2" autoAdjust="0"/>
  </p:normalViewPr>
  <p:slideViewPr>
    <p:cSldViewPr>
      <p:cViewPr varScale="1">
        <p:scale>
          <a:sx n="69" d="100"/>
          <a:sy n="69" d="100"/>
        </p:scale>
        <p:origin x="141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45724725054813"/>
          <c:y val="0.14819586614173225"/>
          <c:w val="0.65920987713367285"/>
          <c:h val="0.58724458661417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BAE-48EA-81F1-666023F5779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AE-48EA-81F1-666023F5779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3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3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3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BAE-48EA-81F1-666023F5779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AE-48EA-81F1-666023F5779D}"/>
              </c:ext>
            </c:extLst>
          </c:dPt>
          <c:dLbls>
            <c:dLbl>
              <c:idx val="0"/>
              <c:layout>
                <c:manualLayout>
                  <c:x val="1.8749999999999999E-2"/>
                  <c:y val="-8.43750000000000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E-48EA-81F1-666023F5779D}"/>
                </c:ext>
              </c:extLst>
            </c:dLbl>
            <c:dLbl>
              <c:idx val="1"/>
              <c:layout>
                <c:manualLayout>
                  <c:x val="0.11666666666666667"/>
                  <c:y val="4.68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E-48EA-81F1-666023F5779D}"/>
                </c:ext>
              </c:extLst>
            </c:dLbl>
            <c:dLbl>
              <c:idx val="2"/>
              <c:layout>
                <c:manualLayout>
                  <c:x val="-1.4583333333333334E-2"/>
                  <c:y val="0.13125000000000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E-48EA-81F1-666023F5779D}"/>
                </c:ext>
              </c:extLst>
            </c:dLbl>
            <c:dLbl>
              <c:idx val="3"/>
              <c:layout>
                <c:manualLayout>
                  <c:x val="-9.791666666666668E-2"/>
                  <c:y val="-3.1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E-48EA-81F1-666023F57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с.з.д.</c:v>
                </c:pt>
                <c:pt idx="3">
                  <c:v>без аттестации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22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E-48EA-81F1-666023F5779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038749218034625E-2"/>
          <c:y val="0.81750490442355084"/>
          <c:w val="0.86138156284281808"/>
          <c:h val="0.1712397425775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45724725054813"/>
          <c:y val="0.14819586614173225"/>
          <c:w val="0.65920987713367285"/>
          <c:h val="0.58724458661417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26-4C72-9B28-EE2DE98485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26-4C72-9B28-EE2DE984859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6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6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6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26-4C72-9B28-EE2DE984859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lumMod val="6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lumMod val="6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lumMod val="6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lumMod val="6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lumMod val="6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26-4C72-9B28-EE2DE984859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lumMod val="6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lumMod val="6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lumMod val="6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lumMod val="6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lumMod val="6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326-4C72-9B28-EE2DE9848599}"/>
              </c:ext>
            </c:extLst>
          </c:dPt>
          <c:dLbls>
            <c:dLbl>
              <c:idx val="0"/>
              <c:layout>
                <c:manualLayout>
                  <c:x val="1.8749999999999999E-2"/>
                  <c:y val="-8.43750000000000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6-4C72-9B28-EE2DE9848599}"/>
                </c:ext>
              </c:extLst>
            </c:dLbl>
            <c:dLbl>
              <c:idx val="1"/>
              <c:layout>
                <c:manualLayout>
                  <c:x val="0.11666666666666667"/>
                  <c:y val="4.68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26-4C72-9B28-EE2DE9848599}"/>
                </c:ext>
              </c:extLst>
            </c:dLbl>
            <c:dLbl>
              <c:idx val="2"/>
              <c:layout>
                <c:manualLayout>
                  <c:x val="-1.4583333333333334E-2"/>
                  <c:y val="0.13125000000000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26-4C72-9B28-EE2DE9848599}"/>
                </c:ext>
              </c:extLst>
            </c:dLbl>
            <c:dLbl>
              <c:idx val="3"/>
              <c:layout>
                <c:manualLayout>
                  <c:x val="1.8770009114750207E-2"/>
                  <c:y val="0.145623019936208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26-4C72-9B28-EE2DE9848599}"/>
                </c:ext>
              </c:extLst>
            </c:dLbl>
            <c:dLbl>
              <c:idx val="4"/>
              <c:layout>
                <c:manualLayout>
                  <c:x val="-2.6814298735357684E-3"/>
                  <c:y val="-6.63273314738855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26-4C72-9B28-EE2DE9848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6-15 лет</c:v>
                </c:pt>
                <c:pt idx="2">
                  <c:v>16-25 лет</c:v>
                </c:pt>
                <c:pt idx="3">
                  <c:v>26-35 лет</c:v>
                </c:pt>
                <c:pt idx="4">
                  <c:v>36-45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13</c:v>
                </c:pt>
                <c:pt idx="3">
                  <c:v>24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26-4C72-9B28-EE2DE984859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038749218034625E-2"/>
          <c:y val="0.81750490442355084"/>
          <c:w val="0.86138156284281808"/>
          <c:h val="0.1712397425775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21E3D-48A2-4C9E-A40C-8B594A2F58C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D145E3-9EE7-4BDA-AC19-F52E2EBE5AE2}">
      <dgm:prSet custT="1"/>
      <dgm:spPr/>
      <dgm:t>
        <a:bodyPr/>
        <a:lstStyle/>
        <a:p>
          <a:pPr rtl="0"/>
          <a:r>
            <a:rPr lang="ru-RU" sz="2800" b="1" dirty="0" smtClean="0"/>
            <a:t>сильный педагогический состав</a:t>
          </a:r>
          <a:endParaRPr lang="ru-RU" sz="2800" b="1" dirty="0"/>
        </a:p>
      </dgm:t>
    </dgm:pt>
    <dgm:pt modelId="{F61D9A13-23EB-469A-A282-9BB7679B390E}" type="parTrans" cxnId="{815DBC17-ECDF-4CC7-8DFA-2BCEA679F5D7}">
      <dgm:prSet/>
      <dgm:spPr/>
      <dgm:t>
        <a:bodyPr/>
        <a:lstStyle/>
        <a:p>
          <a:endParaRPr lang="ru-RU"/>
        </a:p>
      </dgm:t>
    </dgm:pt>
    <dgm:pt modelId="{CE2C810B-44A7-4894-A04D-6B57B218A4E4}" type="sibTrans" cxnId="{815DBC17-ECDF-4CC7-8DFA-2BCEA679F5D7}">
      <dgm:prSet/>
      <dgm:spPr/>
      <dgm:t>
        <a:bodyPr/>
        <a:lstStyle/>
        <a:p>
          <a:endParaRPr lang="ru-RU"/>
        </a:p>
      </dgm:t>
    </dgm:pt>
    <dgm:pt modelId="{BFCB2449-CE63-4AA7-A019-811C101E4FE4}">
      <dgm:prSet custT="1"/>
      <dgm:spPr/>
      <dgm:t>
        <a:bodyPr/>
        <a:lstStyle/>
        <a:p>
          <a:pPr rtl="0"/>
          <a:r>
            <a:rPr lang="ru-RU" sz="2800" b="1" dirty="0" smtClean="0"/>
            <a:t>удобное линейное расписание уроков</a:t>
          </a:r>
          <a:endParaRPr lang="ru-RU" sz="2800" b="1" dirty="0"/>
        </a:p>
      </dgm:t>
    </dgm:pt>
    <dgm:pt modelId="{6F604FD0-CE2D-45CA-B1D7-67B350109789}" type="parTrans" cxnId="{7E3248B8-FDBA-485F-AE46-A6D69C352905}">
      <dgm:prSet/>
      <dgm:spPr/>
      <dgm:t>
        <a:bodyPr/>
        <a:lstStyle/>
        <a:p>
          <a:endParaRPr lang="ru-RU"/>
        </a:p>
      </dgm:t>
    </dgm:pt>
    <dgm:pt modelId="{760C4F19-9125-4095-96C9-34694F010B9F}" type="sibTrans" cxnId="{7E3248B8-FDBA-485F-AE46-A6D69C352905}">
      <dgm:prSet/>
      <dgm:spPr/>
      <dgm:t>
        <a:bodyPr/>
        <a:lstStyle/>
        <a:p>
          <a:endParaRPr lang="ru-RU"/>
        </a:p>
      </dgm:t>
    </dgm:pt>
    <dgm:pt modelId="{B5D55FF7-677F-4793-A4B3-91F60D2840FE}">
      <dgm:prSet custT="1"/>
      <dgm:spPr/>
      <dgm:t>
        <a:bodyPr/>
        <a:lstStyle/>
        <a:p>
          <a:pPr rtl="0"/>
          <a:r>
            <a:rPr lang="ru-RU" sz="2800" b="1" dirty="0" smtClean="0"/>
            <a:t>пятибалльная система оценивания</a:t>
          </a:r>
          <a:endParaRPr lang="ru-RU" sz="2800" b="1" dirty="0"/>
        </a:p>
      </dgm:t>
    </dgm:pt>
    <dgm:pt modelId="{1F22C2BB-1072-41E4-AA59-C0C54F8C9B12}" type="parTrans" cxnId="{D0E42213-42D4-49CD-BC34-972131A35EF3}">
      <dgm:prSet/>
      <dgm:spPr/>
      <dgm:t>
        <a:bodyPr/>
        <a:lstStyle/>
        <a:p>
          <a:endParaRPr lang="ru-RU"/>
        </a:p>
      </dgm:t>
    </dgm:pt>
    <dgm:pt modelId="{0EAFA0DA-A46C-4B1B-B9DB-15968CEAD4EB}" type="sibTrans" cxnId="{D0E42213-42D4-49CD-BC34-972131A35EF3}">
      <dgm:prSet/>
      <dgm:spPr/>
      <dgm:t>
        <a:bodyPr/>
        <a:lstStyle/>
        <a:p>
          <a:endParaRPr lang="ru-RU"/>
        </a:p>
      </dgm:t>
    </dgm:pt>
    <dgm:pt modelId="{F33CB8D3-9292-4045-810C-E49B938C893C}">
      <dgm:prSet custT="1"/>
      <dgm:spPr/>
      <dgm:t>
        <a:bodyPr/>
        <a:lstStyle/>
        <a:p>
          <a:pPr rtl="0"/>
          <a:r>
            <a:rPr lang="ru-RU" sz="2000" b="1" dirty="0" smtClean="0"/>
            <a:t>обучение согласно выстроенной индивидуальной траектории обучения (по запросам обучающихся и их родителей)</a:t>
          </a:r>
          <a:endParaRPr lang="ru-RU" sz="2000" b="1" dirty="0"/>
        </a:p>
      </dgm:t>
    </dgm:pt>
    <dgm:pt modelId="{78E204DB-FE8C-4E71-A56A-C81039A854E8}" type="parTrans" cxnId="{81680772-283F-4E0D-8C57-F078EFE68933}">
      <dgm:prSet/>
      <dgm:spPr/>
      <dgm:t>
        <a:bodyPr/>
        <a:lstStyle/>
        <a:p>
          <a:endParaRPr lang="ru-RU"/>
        </a:p>
      </dgm:t>
    </dgm:pt>
    <dgm:pt modelId="{D3DDBB78-C9EE-424D-9747-3DBAEA729E36}" type="sibTrans" cxnId="{81680772-283F-4E0D-8C57-F078EFE68933}">
      <dgm:prSet/>
      <dgm:spPr/>
      <dgm:t>
        <a:bodyPr/>
        <a:lstStyle/>
        <a:p>
          <a:endParaRPr lang="ru-RU"/>
        </a:p>
      </dgm:t>
    </dgm:pt>
    <dgm:pt modelId="{5D9A38CC-6441-40C1-80DF-FAB80A9FEA70}">
      <dgm:prSet/>
      <dgm:spPr/>
      <dgm:t>
        <a:bodyPr/>
        <a:lstStyle/>
        <a:p>
          <a:pPr rtl="0"/>
          <a:r>
            <a:rPr lang="ru-RU" b="1" dirty="0" smtClean="0"/>
            <a:t>создана образовательная среда для развитие  способностей обучающихся</a:t>
          </a:r>
          <a:endParaRPr lang="ru-RU" b="1" dirty="0"/>
        </a:p>
      </dgm:t>
    </dgm:pt>
    <dgm:pt modelId="{6DED79AE-7395-4B3D-AD75-2DE664A5817B}" type="parTrans" cxnId="{ACF8226E-477F-4605-B98E-4C0D6838BA90}">
      <dgm:prSet/>
      <dgm:spPr/>
      <dgm:t>
        <a:bodyPr/>
        <a:lstStyle/>
        <a:p>
          <a:endParaRPr lang="ru-RU"/>
        </a:p>
      </dgm:t>
    </dgm:pt>
    <dgm:pt modelId="{A59CE093-ACAF-4B8B-BD26-7A87B7EAA378}" type="sibTrans" cxnId="{ACF8226E-477F-4605-B98E-4C0D6838BA90}">
      <dgm:prSet/>
      <dgm:spPr/>
      <dgm:t>
        <a:bodyPr/>
        <a:lstStyle/>
        <a:p>
          <a:endParaRPr lang="ru-RU"/>
        </a:p>
      </dgm:t>
    </dgm:pt>
    <dgm:pt modelId="{10523950-3B2C-45E2-970A-7FDC426D9321}" type="pres">
      <dgm:prSet presAssocID="{99D21E3D-48A2-4C9E-A40C-8B594A2F58C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D9DFD-3AB1-4D1B-BEC2-457723220F2C}" type="pres">
      <dgm:prSet presAssocID="{F7D145E3-9EE7-4BDA-AC19-F52E2EBE5AE2}" presName="composite" presStyleCnt="0"/>
      <dgm:spPr/>
    </dgm:pt>
    <dgm:pt modelId="{9F749608-AA14-489F-83FC-9818450B913B}" type="pres">
      <dgm:prSet presAssocID="{F7D145E3-9EE7-4BDA-AC19-F52E2EBE5AE2}" presName="imgShp" presStyleLbl="fgImgPlace1" presStyleIdx="0" presStyleCnt="5" custLinFactNeighborX="-82121" custLinFactNeighborY="-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5AE7EB-48C1-4BBD-A912-A28BC9ECAD2B}" type="pres">
      <dgm:prSet presAssocID="{F7D145E3-9EE7-4BDA-AC19-F52E2EBE5AE2}" presName="txShp" presStyleLbl="node1" presStyleIdx="0" presStyleCnt="5" custScaleX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1D209-8862-4C3F-9EDC-426440971863}" type="pres">
      <dgm:prSet presAssocID="{CE2C810B-44A7-4894-A04D-6B57B218A4E4}" presName="spacing" presStyleCnt="0"/>
      <dgm:spPr/>
    </dgm:pt>
    <dgm:pt modelId="{EFFC84B0-C277-401A-AE0E-2A770B9E7461}" type="pres">
      <dgm:prSet presAssocID="{BFCB2449-CE63-4AA7-A019-811C101E4FE4}" presName="composite" presStyleCnt="0"/>
      <dgm:spPr/>
    </dgm:pt>
    <dgm:pt modelId="{CCB1BF00-D8FD-4B4A-9393-453F6A312B4D}" type="pres">
      <dgm:prSet presAssocID="{BFCB2449-CE63-4AA7-A019-811C101E4FE4}" presName="imgShp" presStyleLbl="fgImgPlace1" presStyleIdx="1" presStyleCnt="5" custLinFactNeighborX="-90063" custLinFactNeighborY="-28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64D1B7-816A-48D0-A791-B41B08B9A862}" type="pres">
      <dgm:prSet presAssocID="{BFCB2449-CE63-4AA7-A019-811C101E4FE4}" presName="txShp" presStyleLbl="node1" presStyleIdx="1" presStyleCnt="5" custScaleX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12BC9-A300-4B56-9C27-97FCB31B91A1}" type="pres">
      <dgm:prSet presAssocID="{760C4F19-9125-4095-96C9-34694F010B9F}" presName="spacing" presStyleCnt="0"/>
      <dgm:spPr/>
    </dgm:pt>
    <dgm:pt modelId="{9BB9438C-1777-42A6-8EE7-2E8D7C8E172D}" type="pres">
      <dgm:prSet presAssocID="{B5D55FF7-677F-4793-A4B3-91F60D2840FE}" presName="composite" presStyleCnt="0"/>
      <dgm:spPr/>
    </dgm:pt>
    <dgm:pt modelId="{5EA92EDD-6DAD-4930-A17C-94E04299FE64}" type="pres">
      <dgm:prSet presAssocID="{B5D55FF7-677F-4793-A4B3-91F60D2840FE}" presName="imgShp" presStyleLbl="fgImgPlace1" presStyleIdx="2" presStyleCnt="5" custLinFactNeighborX="-82121" custLinFactNeighborY="23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5AE532-E59E-4C91-9717-7393EDF01B5D}" type="pres">
      <dgm:prSet presAssocID="{B5D55FF7-677F-4793-A4B3-91F60D2840FE}" presName="txShp" presStyleLbl="node1" presStyleIdx="2" presStyleCnt="5" custScaleX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F2B37-FED7-4732-9283-7ADC9F9674BB}" type="pres">
      <dgm:prSet presAssocID="{0EAFA0DA-A46C-4B1B-B9DB-15968CEAD4EB}" presName="spacing" presStyleCnt="0"/>
      <dgm:spPr/>
    </dgm:pt>
    <dgm:pt modelId="{E74C23C3-7A34-4DB8-8944-EC7D09894261}" type="pres">
      <dgm:prSet presAssocID="{F33CB8D3-9292-4045-810C-E49B938C893C}" presName="composite" presStyleCnt="0"/>
      <dgm:spPr/>
    </dgm:pt>
    <dgm:pt modelId="{3BCF0729-04AA-4F94-9023-74C88D337F87}" type="pres">
      <dgm:prSet presAssocID="{F33CB8D3-9292-4045-810C-E49B938C893C}" presName="imgShp" presStyleLbl="fgImgPlace1" presStyleIdx="3" presStyleCnt="5" custLinFactNeighborX="-82121" custLinFactNeighborY="-4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DF42E0-58F2-4BF1-9C5E-5800FA8F797B}" type="pres">
      <dgm:prSet presAssocID="{F33CB8D3-9292-4045-810C-E49B938C893C}" presName="txShp" presStyleLbl="node1" presStyleIdx="3" presStyleCnt="5" custScaleX="13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FAE0F-F804-4567-8FD1-D5777186889B}" type="pres">
      <dgm:prSet presAssocID="{D3DDBB78-C9EE-424D-9747-3DBAEA729E36}" presName="spacing" presStyleCnt="0"/>
      <dgm:spPr/>
    </dgm:pt>
    <dgm:pt modelId="{F4B5C501-9517-4460-B61B-CD5E49250003}" type="pres">
      <dgm:prSet presAssocID="{5D9A38CC-6441-40C1-80DF-FAB80A9FEA70}" presName="composite" presStyleCnt="0"/>
      <dgm:spPr/>
    </dgm:pt>
    <dgm:pt modelId="{D712139C-DAF3-4234-B48F-A116DCF423CE}" type="pres">
      <dgm:prSet presAssocID="{5D9A38CC-6441-40C1-80DF-FAB80A9FEA70}" presName="imgShp" presStyleLbl="fgImgPlace1" presStyleIdx="4" presStyleCnt="5" custLinFactNeighborX="-82121" custLinFactNeighborY="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C297EF-F50A-4C53-8087-017B567F2F64}" type="pres">
      <dgm:prSet presAssocID="{5D9A38CC-6441-40C1-80DF-FAB80A9FEA70}" presName="txShp" presStyleLbl="node1" presStyleIdx="4" presStyleCnt="5" custScaleX="136858" custLinFactNeighborX="1071" custLinFactNeighborY="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80772-283F-4E0D-8C57-F078EFE68933}" srcId="{99D21E3D-48A2-4C9E-A40C-8B594A2F58C3}" destId="{F33CB8D3-9292-4045-810C-E49B938C893C}" srcOrd="3" destOrd="0" parTransId="{78E204DB-FE8C-4E71-A56A-C81039A854E8}" sibTransId="{D3DDBB78-C9EE-424D-9747-3DBAEA729E36}"/>
    <dgm:cxn modelId="{ACF8226E-477F-4605-B98E-4C0D6838BA90}" srcId="{99D21E3D-48A2-4C9E-A40C-8B594A2F58C3}" destId="{5D9A38CC-6441-40C1-80DF-FAB80A9FEA70}" srcOrd="4" destOrd="0" parTransId="{6DED79AE-7395-4B3D-AD75-2DE664A5817B}" sibTransId="{A59CE093-ACAF-4B8B-BD26-7A87B7EAA378}"/>
    <dgm:cxn modelId="{8AE1B305-F269-4467-87C7-61B5BC151D07}" type="presOf" srcId="{99D21E3D-48A2-4C9E-A40C-8B594A2F58C3}" destId="{10523950-3B2C-45E2-970A-7FDC426D9321}" srcOrd="0" destOrd="0" presId="urn:microsoft.com/office/officeart/2005/8/layout/vList3"/>
    <dgm:cxn modelId="{7E3248B8-FDBA-485F-AE46-A6D69C352905}" srcId="{99D21E3D-48A2-4C9E-A40C-8B594A2F58C3}" destId="{BFCB2449-CE63-4AA7-A019-811C101E4FE4}" srcOrd="1" destOrd="0" parTransId="{6F604FD0-CE2D-45CA-B1D7-67B350109789}" sibTransId="{760C4F19-9125-4095-96C9-34694F010B9F}"/>
    <dgm:cxn modelId="{7F65EEC2-822C-4382-832D-679207A4421D}" type="presOf" srcId="{F33CB8D3-9292-4045-810C-E49B938C893C}" destId="{49DF42E0-58F2-4BF1-9C5E-5800FA8F797B}" srcOrd="0" destOrd="0" presId="urn:microsoft.com/office/officeart/2005/8/layout/vList3"/>
    <dgm:cxn modelId="{A20C35CA-968E-451A-A37C-6C812F86C20C}" type="presOf" srcId="{F7D145E3-9EE7-4BDA-AC19-F52E2EBE5AE2}" destId="{DA5AE7EB-48C1-4BBD-A912-A28BC9ECAD2B}" srcOrd="0" destOrd="0" presId="urn:microsoft.com/office/officeart/2005/8/layout/vList3"/>
    <dgm:cxn modelId="{3D0027C1-2D63-49A3-86FE-7154C790926C}" type="presOf" srcId="{5D9A38CC-6441-40C1-80DF-FAB80A9FEA70}" destId="{10C297EF-F50A-4C53-8087-017B567F2F64}" srcOrd="0" destOrd="0" presId="urn:microsoft.com/office/officeart/2005/8/layout/vList3"/>
    <dgm:cxn modelId="{D0E42213-42D4-49CD-BC34-972131A35EF3}" srcId="{99D21E3D-48A2-4C9E-A40C-8B594A2F58C3}" destId="{B5D55FF7-677F-4793-A4B3-91F60D2840FE}" srcOrd="2" destOrd="0" parTransId="{1F22C2BB-1072-41E4-AA59-C0C54F8C9B12}" sibTransId="{0EAFA0DA-A46C-4B1B-B9DB-15968CEAD4EB}"/>
    <dgm:cxn modelId="{815DBC17-ECDF-4CC7-8DFA-2BCEA679F5D7}" srcId="{99D21E3D-48A2-4C9E-A40C-8B594A2F58C3}" destId="{F7D145E3-9EE7-4BDA-AC19-F52E2EBE5AE2}" srcOrd="0" destOrd="0" parTransId="{F61D9A13-23EB-469A-A282-9BB7679B390E}" sibTransId="{CE2C810B-44A7-4894-A04D-6B57B218A4E4}"/>
    <dgm:cxn modelId="{1B9FB7B7-11BD-413C-A519-0CB154693607}" type="presOf" srcId="{BFCB2449-CE63-4AA7-A019-811C101E4FE4}" destId="{C864D1B7-816A-48D0-A791-B41B08B9A862}" srcOrd="0" destOrd="0" presId="urn:microsoft.com/office/officeart/2005/8/layout/vList3"/>
    <dgm:cxn modelId="{7A7D87FF-44A8-4F86-A225-769A4B1D4C36}" type="presOf" srcId="{B5D55FF7-677F-4793-A4B3-91F60D2840FE}" destId="{AA5AE532-E59E-4C91-9717-7393EDF01B5D}" srcOrd="0" destOrd="0" presId="urn:microsoft.com/office/officeart/2005/8/layout/vList3"/>
    <dgm:cxn modelId="{5B85BCDF-B624-4AB5-8305-28F33700E7A5}" type="presParOf" srcId="{10523950-3B2C-45E2-970A-7FDC426D9321}" destId="{AE2D9DFD-3AB1-4D1B-BEC2-457723220F2C}" srcOrd="0" destOrd="0" presId="urn:microsoft.com/office/officeart/2005/8/layout/vList3"/>
    <dgm:cxn modelId="{7A689B15-795F-40D5-A1E1-7C8AABC8BF95}" type="presParOf" srcId="{AE2D9DFD-3AB1-4D1B-BEC2-457723220F2C}" destId="{9F749608-AA14-489F-83FC-9818450B913B}" srcOrd="0" destOrd="0" presId="urn:microsoft.com/office/officeart/2005/8/layout/vList3"/>
    <dgm:cxn modelId="{0371BBAE-4945-40E5-A963-9D18CE74DF25}" type="presParOf" srcId="{AE2D9DFD-3AB1-4D1B-BEC2-457723220F2C}" destId="{DA5AE7EB-48C1-4BBD-A912-A28BC9ECAD2B}" srcOrd="1" destOrd="0" presId="urn:microsoft.com/office/officeart/2005/8/layout/vList3"/>
    <dgm:cxn modelId="{DA1D4BD6-DE5E-4263-847C-1CFAF9E80375}" type="presParOf" srcId="{10523950-3B2C-45E2-970A-7FDC426D9321}" destId="{7381D209-8862-4C3F-9EDC-426440971863}" srcOrd="1" destOrd="0" presId="urn:microsoft.com/office/officeart/2005/8/layout/vList3"/>
    <dgm:cxn modelId="{84AD9750-7715-4CF1-AE95-B5CD58779B55}" type="presParOf" srcId="{10523950-3B2C-45E2-970A-7FDC426D9321}" destId="{EFFC84B0-C277-401A-AE0E-2A770B9E7461}" srcOrd="2" destOrd="0" presId="urn:microsoft.com/office/officeart/2005/8/layout/vList3"/>
    <dgm:cxn modelId="{F1252444-A4A0-483E-853A-993D644CB7BD}" type="presParOf" srcId="{EFFC84B0-C277-401A-AE0E-2A770B9E7461}" destId="{CCB1BF00-D8FD-4B4A-9393-453F6A312B4D}" srcOrd="0" destOrd="0" presId="urn:microsoft.com/office/officeart/2005/8/layout/vList3"/>
    <dgm:cxn modelId="{0242A12A-1D6B-416B-A777-DCF7964A4A54}" type="presParOf" srcId="{EFFC84B0-C277-401A-AE0E-2A770B9E7461}" destId="{C864D1B7-816A-48D0-A791-B41B08B9A862}" srcOrd="1" destOrd="0" presId="urn:microsoft.com/office/officeart/2005/8/layout/vList3"/>
    <dgm:cxn modelId="{3F27E6AF-4791-490A-AC49-F704F91466D8}" type="presParOf" srcId="{10523950-3B2C-45E2-970A-7FDC426D9321}" destId="{A2512BC9-A300-4B56-9C27-97FCB31B91A1}" srcOrd="3" destOrd="0" presId="urn:microsoft.com/office/officeart/2005/8/layout/vList3"/>
    <dgm:cxn modelId="{307B443D-C56A-4CA7-B8E6-9D069D73D0A9}" type="presParOf" srcId="{10523950-3B2C-45E2-970A-7FDC426D9321}" destId="{9BB9438C-1777-42A6-8EE7-2E8D7C8E172D}" srcOrd="4" destOrd="0" presId="urn:microsoft.com/office/officeart/2005/8/layout/vList3"/>
    <dgm:cxn modelId="{DC095BF1-00BB-4F74-BC77-CC87B57D3D24}" type="presParOf" srcId="{9BB9438C-1777-42A6-8EE7-2E8D7C8E172D}" destId="{5EA92EDD-6DAD-4930-A17C-94E04299FE64}" srcOrd="0" destOrd="0" presId="urn:microsoft.com/office/officeart/2005/8/layout/vList3"/>
    <dgm:cxn modelId="{B459C8E0-52B5-4FB2-BA75-C588A89C12D1}" type="presParOf" srcId="{9BB9438C-1777-42A6-8EE7-2E8D7C8E172D}" destId="{AA5AE532-E59E-4C91-9717-7393EDF01B5D}" srcOrd="1" destOrd="0" presId="urn:microsoft.com/office/officeart/2005/8/layout/vList3"/>
    <dgm:cxn modelId="{1B8A5C9E-BD8A-4B3B-B2D9-C166D026C2C5}" type="presParOf" srcId="{10523950-3B2C-45E2-970A-7FDC426D9321}" destId="{C4AF2B37-FED7-4732-9283-7ADC9F9674BB}" srcOrd="5" destOrd="0" presId="urn:microsoft.com/office/officeart/2005/8/layout/vList3"/>
    <dgm:cxn modelId="{EB4707A1-B65B-45E4-AFA1-5C3AA28F478A}" type="presParOf" srcId="{10523950-3B2C-45E2-970A-7FDC426D9321}" destId="{E74C23C3-7A34-4DB8-8944-EC7D09894261}" srcOrd="6" destOrd="0" presId="urn:microsoft.com/office/officeart/2005/8/layout/vList3"/>
    <dgm:cxn modelId="{FBD0E7ED-E298-495F-95F4-BB7E654B2E7D}" type="presParOf" srcId="{E74C23C3-7A34-4DB8-8944-EC7D09894261}" destId="{3BCF0729-04AA-4F94-9023-74C88D337F87}" srcOrd="0" destOrd="0" presId="urn:microsoft.com/office/officeart/2005/8/layout/vList3"/>
    <dgm:cxn modelId="{8EA77982-5559-414B-85B2-2A3145E35DC4}" type="presParOf" srcId="{E74C23C3-7A34-4DB8-8944-EC7D09894261}" destId="{49DF42E0-58F2-4BF1-9C5E-5800FA8F797B}" srcOrd="1" destOrd="0" presId="urn:microsoft.com/office/officeart/2005/8/layout/vList3"/>
    <dgm:cxn modelId="{9A277F08-A058-4A55-A845-8E05DD802BB3}" type="presParOf" srcId="{10523950-3B2C-45E2-970A-7FDC426D9321}" destId="{626FAE0F-F804-4567-8FD1-D5777186889B}" srcOrd="7" destOrd="0" presId="urn:microsoft.com/office/officeart/2005/8/layout/vList3"/>
    <dgm:cxn modelId="{D9D9E626-BDB5-432A-9E62-67F77F2AE166}" type="presParOf" srcId="{10523950-3B2C-45E2-970A-7FDC426D9321}" destId="{F4B5C501-9517-4460-B61B-CD5E49250003}" srcOrd="8" destOrd="0" presId="urn:microsoft.com/office/officeart/2005/8/layout/vList3"/>
    <dgm:cxn modelId="{58AF5F53-0363-4D97-B620-989BB43971F4}" type="presParOf" srcId="{F4B5C501-9517-4460-B61B-CD5E49250003}" destId="{D712139C-DAF3-4234-B48F-A116DCF423CE}" srcOrd="0" destOrd="0" presId="urn:microsoft.com/office/officeart/2005/8/layout/vList3"/>
    <dgm:cxn modelId="{AA5E02E1-68E9-4ECA-A4E4-1732EDC9E819}" type="presParOf" srcId="{F4B5C501-9517-4460-B61B-CD5E49250003}" destId="{10C297EF-F50A-4C53-8087-017B567F2F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BA4C7-B1AD-4B82-AAF1-784E0626FEC8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4D093D-2A9B-4191-9E93-D51CC64DA979}">
      <dgm:prSet/>
      <dgm:spPr/>
      <dgm:t>
        <a:bodyPr/>
        <a:lstStyle/>
        <a:p>
          <a:pPr rtl="0"/>
          <a:r>
            <a:rPr lang="ru-RU" b="1" i="1" smtClean="0"/>
            <a:t>Естественно - научный</a:t>
          </a:r>
          <a:endParaRPr lang="ru-RU" b="1" i="1" dirty="0"/>
        </a:p>
      </dgm:t>
    </dgm:pt>
    <dgm:pt modelId="{395CB94D-D1E6-40F1-9B9B-C2BC79FFB3FC}" type="parTrans" cxnId="{4E36C76A-B909-443B-9083-87072BE7F4E1}">
      <dgm:prSet/>
      <dgm:spPr/>
      <dgm:t>
        <a:bodyPr/>
        <a:lstStyle/>
        <a:p>
          <a:endParaRPr lang="ru-RU"/>
        </a:p>
      </dgm:t>
    </dgm:pt>
    <dgm:pt modelId="{5BE18366-4AF2-4AED-B772-3AD125C7EB35}" type="sibTrans" cxnId="{4E36C76A-B909-443B-9083-87072BE7F4E1}">
      <dgm:prSet/>
      <dgm:spPr/>
      <dgm:t>
        <a:bodyPr/>
        <a:lstStyle/>
        <a:p>
          <a:endParaRPr lang="ru-RU"/>
        </a:p>
      </dgm:t>
    </dgm:pt>
    <dgm:pt modelId="{047D7EED-9B26-4A6C-893D-A0FC616D81BF}">
      <dgm:prSet/>
      <dgm:spPr/>
      <dgm:t>
        <a:bodyPr/>
        <a:lstStyle/>
        <a:p>
          <a:pPr rtl="0"/>
          <a:r>
            <a:rPr lang="ru-RU" b="1" i="1" smtClean="0"/>
            <a:t>Гуманитарный</a:t>
          </a:r>
          <a:r>
            <a:rPr lang="ru-RU" smtClean="0"/>
            <a:t> </a:t>
          </a:r>
          <a:endParaRPr lang="ru-RU" dirty="0"/>
        </a:p>
      </dgm:t>
    </dgm:pt>
    <dgm:pt modelId="{3FB96F52-59D1-416D-B11B-040922AF5A5C}" type="parTrans" cxnId="{E19AAA8B-63B8-4A59-BDBD-73F3392A1AA9}">
      <dgm:prSet/>
      <dgm:spPr/>
      <dgm:t>
        <a:bodyPr/>
        <a:lstStyle/>
        <a:p>
          <a:endParaRPr lang="ru-RU"/>
        </a:p>
      </dgm:t>
    </dgm:pt>
    <dgm:pt modelId="{FE15E78A-CAF9-4588-A24C-7B3A590DE4AE}" type="sibTrans" cxnId="{E19AAA8B-63B8-4A59-BDBD-73F3392A1AA9}">
      <dgm:prSet/>
      <dgm:spPr/>
      <dgm:t>
        <a:bodyPr/>
        <a:lstStyle/>
        <a:p>
          <a:endParaRPr lang="ru-RU"/>
        </a:p>
      </dgm:t>
    </dgm:pt>
    <dgm:pt modelId="{240A0549-10B4-40C3-99B8-E44F2C053497}">
      <dgm:prSet/>
      <dgm:spPr/>
      <dgm:t>
        <a:bodyPr/>
        <a:lstStyle/>
        <a:p>
          <a:pPr rtl="0"/>
          <a:r>
            <a:rPr lang="ru-RU" b="1" i="1" smtClean="0"/>
            <a:t>Социально-экономический </a:t>
          </a:r>
          <a:endParaRPr lang="ru-RU" b="1" i="1" dirty="0"/>
        </a:p>
      </dgm:t>
    </dgm:pt>
    <dgm:pt modelId="{5C7040C4-69BC-469E-963E-0A858628B9F4}" type="parTrans" cxnId="{9263907B-3E85-4302-AA6A-076B73DF8AE5}">
      <dgm:prSet/>
      <dgm:spPr/>
      <dgm:t>
        <a:bodyPr/>
        <a:lstStyle/>
        <a:p>
          <a:endParaRPr lang="ru-RU"/>
        </a:p>
      </dgm:t>
    </dgm:pt>
    <dgm:pt modelId="{3C44336D-5EFC-4204-BA53-9D488FB576AE}" type="sibTrans" cxnId="{9263907B-3E85-4302-AA6A-076B73DF8AE5}">
      <dgm:prSet/>
      <dgm:spPr/>
      <dgm:t>
        <a:bodyPr/>
        <a:lstStyle/>
        <a:p>
          <a:endParaRPr lang="ru-RU"/>
        </a:p>
      </dgm:t>
    </dgm:pt>
    <dgm:pt modelId="{0443F78C-3047-46AF-9BA5-9FE1E731316E}">
      <dgm:prSet/>
      <dgm:spPr/>
      <dgm:t>
        <a:bodyPr/>
        <a:lstStyle/>
        <a:p>
          <a:pPr rtl="0"/>
          <a:r>
            <a:rPr lang="ru-RU" b="1" i="1" smtClean="0"/>
            <a:t>Универсальный </a:t>
          </a:r>
          <a:endParaRPr lang="ru-RU" b="1" i="1" dirty="0"/>
        </a:p>
      </dgm:t>
    </dgm:pt>
    <dgm:pt modelId="{EB81899F-79DC-4BF4-B8C5-9F66E8B3703C}" type="parTrans" cxnId="{0BA4B618-C345-4E53-BB66-C996F80B61EC}">
      <dgm:prSet/>
      <dgm:spPr/>
      <dgm:t>
        <a:bodyPr/>
        <a:lstStyle/>
        <a:p>
          <a:endParaRPr lang="ru-RU"/>
        </a:p>
      </dgm:t>
    </dgm:pt>
    <dgm:pt modelId="{45BA7754-D0FC-47A7-A1DB-C2CD898073C5}" type="sibTrans" cxnId="{0BA4B618-C345-4E53-BB66-C996F80B61EC}">
      <dgm:prSet/>
      <dgm:spPr/>
      <dgm:t>
        <a:bodyPr/>
        <a:lstStyle/>
        <a:p>
          <a:endParaRPr lang="ru-RU"/>
        </a:p>
      </dgm:t>
    </dgm:pt>
    <dgm:pt modelId="{5295C7E1-BD5E-460D-8490-77723EB1531F}">
      <dgm:prSet/>
      <dgm:spPr/>
      <dgm:t>
        <a:bodyPr/>
        <a:lstStyle/>
        <a:p>
          <a:pPr rtl="0"/>
          <a:r>
            <a:rPr lang="ru-RU" b="1" i="1" smtClean="0"/>
            <a:t>Технологический </a:t>
          </a:r>
          <a:endParaRPr lang="ru-RU" b="1" i="1" dirty="0"/>
        </a:p>
      </dgm:t>
    </dgm:pt>
    <dgm:pt modelId="{67ED5CAE-493C-42E4-98FB-C8F2AD558236}" type="parTrans" cxnId="{0A1612AF-D15E-4A75-9D20-41C0DA6C34B6}">
      <dgm:prSet/>
      <dgm:spPr/>
      <dgm:t>
        <a:bodyPr/>
        <a:lstStyle/>
        <a:p>
          <a:endParaRPr lang="ru-RU"/>
        </a:p>
      </dgm:t>
    </dgm:pt>
    <dgm:pt modelId="{EE878B45-1538-475B-AAAD-50F9C23E5D91}" type="sibTrans" cxnId="{0A1612AF-D15E-4A75-9D20-41C0DA6C34B6}">
      <dgm:prSet/>
      <dgm:spPr/>
      <dgm:t>
        <a:bodyPr/>
        <a:lstStyle/>
        <a:p>
          <a:endParaRPr lang="ru-RU"/>
        </a:p>
      </dgm:t>
    </dgm:pt>
    <dgm:pt modelId="{5AE8F90C-0C8F-4392-B0DD-F2F0519FD88B}" type="pres">
      <dgm:prSet presAssocID="{CD6BA4C7-B1AD-4B82-AAF1-784E0626FE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8A931-A5F7-415A-BBB1-B902867917F0}" type="pres">
      <dgm:prSet presAssocID="{9F4D093D-2A9B-4191-9E93-D51CC64DA979}" presName="circ1" presStyleLbl="vennNode1" presStyleIdx="0" presStyleCnt="5" custLinFactNeighborX="1641" custLinFactNeighborY="-18571"/>
      <dgm:spPr/>
    </dgm:pt>
    <dgm:pt modelId="{32B049D0-741F-40AF-9522-D12E45812E1C}" type="pres">
      <dgm:prSet presAssocID="{9F4D093D-2A9B-4191-9E93-D51CC64DA979}" presName="circ1Tx" presStyleLbl="revTx" presStyleIdx="0" presStyleCnt="0" custScaleX="129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CBD58-7A8D-4099-8D1B-EA7E927D9E32}" type="pres">
      <dgm:prSet presAssocID="{047D7EED-9B26-4A6C-893D-A0FC616D81BF}" presName="circ2" presStyleLbl="vennNode1" presStyleIdx="1" presStyleCnt="5" custLinFactNeighborX="12297" custLinFactNeighborY="-4461"/>
      <dgm:spPr/>
    </dgm:pt>
    <dgm:pt modelId="{6F8D7EE0-E677-4A48-90AD-90AE436C631A}" type="pres">
      <dgm:prSet presAssocID="{047D7EED-9B26-4A6C-893D-A0FC616D81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F622-5FCE-48C9-A7ED-5770B71BE298}" type="pres">
      <dgm:prSet presAssocID="{240A0549-10B4-40C3-99B8-E44F2C053497}" presName="circ3" presStyleLbl="vennNode1" presStyleIdx="2" presStyleCnt="5" custLinFactNeighborX="19860" custLinFactNeighborY="13405"/>
      <dgm:spPr/>
    </dgm:pt>
    <dgm:pt modelId="{1AA8CCA8-41D4-4E2F-A8F2-DA0178731949}" type="pres">
      <dgm:prSet presAssocID="{240A0549-10B4-40C3-99B8-E44F2C053497}" presName="circ3Tx" presStyleLbl="revTx" presStyleIdx="0" presStyleCnt="0" custScaleX="130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1B621-EEF9-4223-9A8F-9D20B702A37E}" type="pres">
      <dgm:prSet presAssocID="{0443F78C-3047-46AF-9BA5-9FE1E731316E}" presName="circ4" presStyleLbl="vennNode1" presStyleIdx="3" presStyleCnt="5" custLinFactNeighborX="-13100" custLinFactNeighborY="9927"/>
      <dgm:spPr/>
    </dgm:pt>
    <dgm:pt modelId="{CC59820D-8AA9-4FC5-93DB-739916C9076A}" type="pres">
      <dgm:prSet presAssocID="{0443F78C-3047-46AF-9BA5-9FE1E731316E}" presName="circ4Tx" presStyleLbl="revTx" presStyleIdx="0" presStyleCnt="0" custScaleX="119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FD26C-D5D5-4E80-A287-F25F640DEDED}" type="pres">
      <dgm:prSet presAssocID="{5295C7E1-BD5E-460D-8490-77723EB1531F}" presName="circ5" presStyleLbl="vennNode1" presStyleIdx="4" presStyleCnt="5" custLinFactNeighborX="-9015" custLinFactNeighborY="-7939"/>
      <dgm:spPr/>
    </dgm:pt>
    <dgm:pt modelId="{34BB23C4-561B-4748-98D0-D9227757DEB5}" type="pres">
      <dgm:prSet presAssocID="{5295C7E1-BD5E-460D-8490-77723EB1531F}" presName="circ5Tx" presStyleLbl="revTx" presStyleIdx="0" presStyleCnt="0" custScaleX="118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13DDC-158E-44A3-9A28-E1DF6304E260}" type="presOf" srcId="{240A0549-10B4-40C3-99B8-E44F2C053497}" destId="{1AA8CCA8-41D4-4E2F-A8F2-DA0178731949}" srcOrd="0" destOrd="0" presId="urn:microsoft.com/office/officeart/2005/8/layout/venn1"/>
    <dgm:cxn modelId="{9263907B-3E85-4302-AA6A-076B73DF8AE5}" srcId="{CD6BA4C7-B1AD-4B82-AAF1-784E0626FEC8}" destId="{240A0549-10B4-40C3-99B8-E44F2C053497}" srcOrd="2" destOrd="0" parTransId="{5C7040C4-69BC-469E-963E-0A858628B9F4}" sibTransId="{3C44336D-5EFC-4204-BA53-9D488FB576AE}"/>
    <dgm:cxn modelId="{0BA4B618-C345-4E53-BB66-C996F80B61EC}" srcId="{CD6BA4C7-B1AD-4B82-AAF1-784E0626FEC8}" destId="{0443F78C-3047-46AF-9BA5-9FE1E731316E}" srcOrd="3" destOrd="0" parTransId="{EB81899F-79DC-4BF4-B8C5-9F66E8B3703C}" sibTransId="{45BA7754-D0FC-47A7-A1DB-C2CD898073C5}"/>
    <dgm:cxn modelId="{06C90A08-FF95-4B13-9797-251551B93196}" type="presOf" srcId="{0443F78C-3047-46AF-9BA5-9FE1E731316E}" destId="{CC59820D-8AA9-4FC5-93DB-739916C9076A}" srcOrd="0" destOrd="0" presId="urn:microsoft.com/office/officeart/2005/8/layout/venn1"/>
    <dgm:cxn modelId="{4794FDF0-07FC-45E1-8D3C-951C6EDA9809}" type="presOf" srcId="{5295C7E1-BD5E-460D-8490-77723EB1531F}" destId="{34BB23C4-561B-4748-98D0-D9227757DEB5}" srcOrd="0" destOrd="0" presId="urn:microsoft.com/office/officeart/2005/8/layout/venn1"/>
    <dgm:cxn modelId="{0A1612AF-D15E-4A75-9D20-41C0DA6C34B6}" srcId="{CD6BA4C7-B1AD-4B82-AAF1-784E0626FEC8}" destId="{5295C7E1-BD5E-460D-8490-77723EB1531F}" srcOrd="4" destOrd="0" parTransId="{67ED5CAE-493C-42E4-98FB-C8F2AD558236}" sibTransId="{EE878B45-1538-475B-AAAD-50F9C23E5D91}"/>
    <dgm:cxn modelId="{70ED970A-495E-460D-9BC5-261D04A0181B}" type="presOf" srcId="{9F4D093D-2A9B-4191-9E93-D51CC64DA979}" destId="{32B049D0-741F-40AF-9522-D12E45812E1C}" srcOrd="0" destOrd="0" presId="urn:microsoft.com/office/officeart/2005/8/layout/venn1"/>
    <dgm:cxn modelId="{B2BE096E-B676-438E-875F-1154801DF7F7}" type="presOf" srcId="{047D7EED-9B26-4A6C-893D-A0FC616D81BF}" destId="{6F8D7EE0-E677-4A48-90AD-90AE436C631A}" srcOrd="0" destOrd="0" presId="urn:microsoft.com/office/officeart/2005/8/layout/venn1"/>
    <dgm:cxn modelId="{4E36C76A-B909-443B-9083-87072BE7F4E1}" srcId="{CD6BA4C7-B1AD-4B82-AAF1-784E0626FEC8}" destId="{9F4D093D-2A9B-4191-9E93-D51CC64DA979}" srcOrd="0" destOrd="0" parTransId="{395CB94D-D1E6-40F1-9B9B-C2BC79FFB3FC}" sibTransId="{5BE18366-4AF2-4AED-B772-3AD125C7EB35}"/>
    <dgm:cxn modelId="{E19AAA8B-63B8-4A59-BDBD-73F3392A1AA9}" srcId="{CD6BA4C7-B1AD-4B82-AAF1-784E0626FEC8}" destId="{047D7EED-9B26-4A6C-893D-A0FC616D81BF}" srcOrd="1" destOrd="0" parTransId="{3FB96F52-59D1-416D-B11B-040922AF5A5C}" sibTransId="{FE15E78A-CAF9-4588-A24C-7B3A590DE4AE}"/>
    <dgm:cxn modelId="{C4AF7770-ABCA-44F3-92D8-8BC3D4759471}" type="presOf" srcId="{CD6BA4C7-B1AD-4B82-AAF1-784E0626FEC8}" destId="{5AE8F90C-0C8F-4392-B0DD-F2F0519FD88B}" srcOrd="0" destOrd="0" presId="urn:microsoft.com/office/officeart/2005/8/layout/venn1"/>
    <dgm:cxn modelId="{BB672333-F57A-410C-A597-E4088825512F}" type="presParOf" srcId="{5AE8F90C-0C8F-4392-B0DD-F2F0519FD88B}" destId="{8BD8A931-A5F7-415A-BBB1-B902867917F0}" srcOrd="0" destOrd="0" presId="urn:microsoft.com/office/officeart/2005/8/layout/venn1"/>
    <dgm:cxn modelId="{D3DDE013-F1AF-4DE6-B55E-1D958BAEE350}" type="presParOf" srcId="{5AE8F90C-0C8F-4392-B0DD-F2F0519FD88B}" destId="{32B049D0-741F-40AF-9522-D12E45812E1C}" srcOrd="1" destOrd="0" presId="urn:microsoft.com/office/officeart/2005/8/layout/venn1"/>
    <dgm:cxn modelId="{13618D27-B273-47EF-B3B9-8860F8ACEF4C}" type="presParOf" srcId="{5AE8F90C-0C8F-4392-B0DD-F2F0519FD88B}" destId="{E59CBD58-7A8D-4099-8D1B-EA7E927D9E32}" srcOrd="2" destOrd="0" presId="urn:microsoft.com/office/officeart/2005/8/layout/venn1"/>
    <dgm:cxn modelId="{C44F44BA-A624-4D5E-96FE-7C2E0DDF1412}" type="presParOf" srcId="{5AE8F90C-0C8F-4392-B0DD-F2F0519FD88B}" destId="{6F8D7EE0-E677-4A48-90AD-90AE436C631A}" srcOrd="3" destOrd="0" presId="urn:microsoft.com/office/officeart/2005/8/layout/venn1"/>
    <dgm:cxn modelId="{7FF7D714-9AB5-4493-8821-577FC23D6C2F}" type="presParOf" srcId="{5AE8F90C-0C8F-4392-B0DD-F2F0519FD88B}" destId="{A5BBF622-5FCE-48C9-A7ED-5770B71BE298}" srcOrd="4" destOrd="0" presId="urn:microsoft.com/office/officeart/2005/8/layout/venn1"/>
    <dgm:cxn modelId="{EAD9878B-4861-45CE-B9B2-0D53D515541B}" type="presParOf" srcId="{5AE8F90C-0C8F-4392-B0DD-F2F0519FD88B}" destId="{1AA8CCA8-41D4-4E2F-A8F2-DA0178731949}" srcOrd="5" destOrd="0" presId="urn:microsoft.com/office/officeart/2005/8/layout/venn1"/>
    <dgm:cxn modelId="{339151FD-B0A5-4DDC-A333-73941A30D131}" type="presParOf" srcId="{5AE8F90C-0C8F-4392-B0DD-F2F0519FD88B}" destId="{9BC1B621-EEF9-4223-9A8F-9D20B702A37E}" srcOrd="6" destOrd="0" presId="urn:microsoft.com/office/officeart/2005/8/layout/venn1"/>
    <dgm:cxn modelId="{6B725A02-D303-4B9E-BD0B-829D11A690BE}" type="presParOf" srcId="{5AE8F90C-0C8F-4392-B0DD-F2F0519FD88B}" destId="{CC59820D-8AA9-4FC5-93DB-739916C9076A}" srcOrd="7" destOrd="0" presId="urn:microsoft.com/office/officeart/2005/8/layout/venn1"/>
    <dgm:cxn modelId="{E28D96B4-13B6-41DE-9DC4-8C6E8FC6E722}" type="presParOf" srcId="{5AE8F90C-0C8F-4392-B0DD-F2F0519FD88B}" destId="{A28FD26C-D5D5-4E80-A287-F25F640DEDED}" srcOrd="8" destOrd="0" presId="urn:microsoft.com/office/officeart/2005/8/layout/venn1"/>
    <dgm:cxn modelId="{A56DDE31-D7D3-4373-81CA-3B85830CA61D}" type="presParOf" srcId="{5AE8F90C-0C8F-4392-B0DD-F2F0519FD88B}" destId="{34BB23C4-561B-4748-98D0-D9227757DEB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B5C70-1810-4230-81AC-FA90D217A1A7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15B73-1D1F-4079-BC29-054E3893897C}">
      <dgm:prSet custT="1"/>
      <dgm:spPr/>
      <dgm:t>
        <a:bodyPr/>
        <a:lstStyle/>
        <a:p>
          <a:pPr rtl="0"/>
          <a:r>
            <a:rPr lang="ru-RU" sz="2400" dirty="0" smtClean="0"/>
            <a:t>Обязательный компонент</a:t>
          </a:r>
          <a:endParaRPr lang="ru-RU" sz="2400" dirty="0"/>
        </a:p>
      </dgm:t>
    </dgm:pt>
    <dgm:pt modelId="{A61ED433-88A1-4665-B582-4FB45A5F48A1}" type="parTrans" cxnId="{C28FC1A9-A257-4579-BD27-97D63668051F}">
      <dgm:prSet/>
      <dgm:spPr/>
      <dgm:t>
        <a:bodyPr/>
        <a:lstStyle/>
        <a:p>
          <a:endParaRPr lang="ru-RU"/>
        </a:p>
      </dgm:t>
    </dgm:pt>
    <dgm:pt modelId="{84ABEB88-58B7-49B0-9B80-BF93E9F6C88B}" type="sibTrans" cxnId="{C28FC1A9-A257-4579-BD27-97D63668051F}">
      <dgm:prSet/>
      <dgm:spPr/>
      <dgm:t>
        <a:bodyPr/>
        <a:lstStyle/>
        <a:p>
          <a:endParaRPr lang="ru-RU"/>
        </a:p>
      </dgm:t>
    </dgm:pt>
    <dgm:pt modelId="{C0BE273B-BD92-4D68-A15E-F691A31ED457}">
      <dgm:prSet custT="1"/>
      <dgm:spPr/>
      <dgm:t>
        <a:bodyPr/>
        <a:lstStyle/>
        <a:p>
          <a:pPr rtl="0"/>
          <a:r>
            <a:rPr lang="ru-RU" sz="2400" dirty="0" smtClean="0"/>
            <a:t>Компонент по выбору</a:t>
          </a:r>
          <a:endParaRPr lang="ru-RU" sz="2400" dirty="0"/>
        </a:p>
      </dgm:t>
    </dgm:pt>
    <dgm:pt modelId="{424A086A-F125-494E-AE63-177FB3CC54F6}" type="parTrans" cxnId="{9E4FC943-7527-4C30-ABC7-E6CDC7EC3C8F}">
      <dgm:prSet/>
      <dgm:spPr/>
      <dgm:t>
        <a:bodyPr/>
        <a:lstStyle/>
        <a:p>
          <a:endParaRPr lang="ru-RU"/>
        </a:p>
      </dgm:t>
    </dgm:pt>
    <dgm:pt modelId="{B07821D4-AF92-4C1F-9DFF-F65959797816}" type="sibTrans" cxnId="{9E4FC943-7527-4C30-ABC7-E6CDC7EC3C8F}">
      <dgm:prSet/>
      <dgm:spPr/>
      <dgm:t>
        <a:bodyPr/>
        <a:lstStyle/>
        <a:p>
          <a:endParaRPr lang="ru-RU"/>
        </a:p>
      </dgm:t>
    </dgm:pt>
    <dgm:pt modelId="{8FAFD4B7-F7B6-49FF-B106-4BE2F69DF63D}" type="pres">
      <dgm:prSet presAssocID="{9ABB5C70-1810-4230-81AC-FA90D217A1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BD488D-487D-4526-BD30-2DF7C9859D5D}" type="pres">
      <dgm:prSet presAssocID="{E7815B73-1D1F-4079-BC29-054E3893897C}" presName="root1" presStyleCnt="0"/>
      <dgm:spPr/>
    </dgm:pt>
    <dgm:pt modelId="{E582FA5E-4CC9-42E2-BBFD-E6E7BF6ACAAA}" type="pres">
      <dgm:prSet presAssocID="{E7815B73-1D1F-4079-BC29-054E3893897C}" presName="LevelOneTextNode" presStyleLbl="node0" presStyleIdx="0" presStyleCnt="2" custScaleX="155482" custScaleY="44018" custLinFactNeighborX="-89626" custLinFactNeighborY="-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9CDA30-BA1B-4296-9B75-B6278A94DABC}" type="pres">
      <dgm:prSet presAssocID="{E7815B73-1D1F-4079-BC29-054E3893897C}" presName="level2hierChild" presStyleCnt="0"/>
      <dgm:spPr/>
    </dgm:pt>
    <dgm:pt modelId="{E60FCD2A-E5D0-497F-86D4-4ADB096DDB22}" type="pres">
      <dgm:prSet presAssocID="{C0BE273B-BD92-4D68-A15E-F691A31ED457}" presName="root1" presStyleCnt="0"/>
      <dgm:spPr/>
    </dgm:pt>
    <dgm:pt modelId="{04A4784F-75F5-4F71-9580-F383E3C18B63}" type="pres">
      <dgm:prSet presAssocID="{C0BE273B-BD92-4D68-A15E-F691A31ED457}" presName="LevelOneTextNode" presStyleLbl="node0" presStyleIdx="1" presStyleCnt="2" custScaleX="156981" custScaleY="39807" custLinFactY="-15161" custLinFactNeighborX="9025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67EFE9-B8F8-495F-9B06-28C3215A61B8}" type="pres">
      <dgm:prSet presAssocID="{C0BE273B-BD92-4D68-A15E-F691A31ED457}" presName="level2hierChild" presStyleCnt="0"/>
      <dgm:spPr/>
    </dgm:pt>
  </dgm:ptLst>
  <dgm:cxnLst>
    <dgm:cxn modelId="{8253CEF7-18B6-46DA-A441-A5B086D6B8D9}" type="presOf" srcId="{9ABB5C70-1810-4230-81AC-FA90D217A1A7}" destId="{8FAFD4B7-F7B6-49FF-B106-4BE2F69DF63D}" srcOrd="0" destOrd="0" presId="urn:microsoft.com/office/officeart/2005/8/layout/hierarchy2"/>
    <dgm:cxn modelId="{2CB23F0A-A024-4E71-9FEB-98D305C9D42D}" type="presOf" srcId="{C0BE273B-BD92-4D68-A15E-F691A31ED457}" destId="{04A4784F-75F5-4F71-9580-F383E3C18B63}" srcOrd="0" destOrd="0" presId="urn:microsoft.com/office/officeart/2005/8/layout/hierarchy2"/>
    <dgm:cxn modelId="{B8239352-D6DA-4050-8926-4A1D016CFFE9}" type="presOf" srcId="{E7815B73-1D1F-4079-BC29-054E3893897C}" destId="{E582FA5E-4CC9-42E2-BBFD-E6E7BF6ACAAA}" srcOrd="0" destOrd="0" presId="urn:microsoft.com/office/officeart/2005/8/layout/hierarchy2"/>
    <dgm:cxn modelId="{C28FC1A9-A257-4579-BD27-97D63668051F}" srcId="{9ABB5C70-1810-4230-81AC-FA90D217A1A7}" destId="{E7815B73-1D1F-4079-BC29-054E3893897C}" srcOrd="0" destOrd="0" parTransId="{A61ED433-88A1-4665-B582-4FB45A5F48A1}" sibTransId="{84ABEB88-58B7-49B0-9B80-BF93E9F6C88B}"/>
    <dgm:cxn modelId="{9E4FC943-7527-4C30-ABC7-E6CDC7EC3C8F}" srcId="{9ABB5C70-1810-4230-81AC-FA90D217A1A7}" destId="{C0BE273B-BD92-4D68-A15E-F691A31ED457}" srcOrd="1" destOrd="0" parTransId="{424A086A-F125-494E-AE63-177FB3CC54F6}" sibTransId="{B07821D4-AF92-4C1F-9DFF-F65959797816}"/>
    <dgm:cxn modelId="{8C13C858-9496-4745-B378-A962BE548865}" type="presParOf" srcId="{8FAFD4B7-F7B6-49FF-B106-4BE2F69DF63D}" destId="{0BBD488D-487D-4526-BD30-2DF7C9859D5D}" srcOrd="0" destOrd="0" presId="urn:microsoft.com/office/officeart/2005/8/layout/hierarchy2"/>
    <dgm:cxn modelId="{8A81E231-0985-4F94-933B-413D5A5B506B}" type="presParOf" srcId="{0BBD488D-487D-4526-BD30-2DF7C9859D5D}" destId="{E582FA5E-4CC9-42E2-BBFD-E6E7BF6ACAAA}" srcOrd="0" destOrd="0" presId="urn:microsoft.com/office/officeart/2005/8/layout/hierarchy2"/>
    <dgm:cxn modelId="{C5C8761F-0F0A-457B-975E-5E139C4EE201}" type="presParOf" srcId="{0BBD488D-487D-4526-BD30-2DF7C9859D5D}" destId="{229CDA30-BA1B-4296-9B75-B6278A94DABC}" srcOrd="1" destOrd="0" presId="urn:microsoft.com/office/officeart/2005/8/layout/hierarchy2"/>
    <dgm:cxn modelId="{3044E23A-AD46-4CAD-B50B-6A738C2B6209}" type="presParOf" srcId="{8FAFD4B7-F7B6-49FF-B106-4BE2F69DF63D}" destId="{E60FCD2A-E5D0-497F-86D4-4ADB096DDB22}" srcOrd="1" destOrd="0" presId="urn:microsoft.com/office/officeart/2005/8/layout/hierarchy2"/>
    <dgm:cxn modelId="{BDC023E3-85AE-4165-919C-150E08D6D305}" type="presParOf" srcId="{E60FCD2A-E5D0-497F-86D4-4ADB096DDB22}" destId="{04A4784F-75F5-4F71-9580-F383E3C18B63}" srcOrd="0" destOrd="0" presId="urn:microsoft.com/office/officeart/2005/8/layout/hierarchy2"/>
    <dgm:cxn modelId="{F66BD547-3FE6-450F-BDB9-02F50B1505D0}" type="presParOf" srcId="{E60FCD2A-E5D0-497F-86D4-4ADB096DDB22}" destId="{1467EFE9-B8F8-495F-9B06-28C3215A61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EA2FC-0F2F-4395-B315-A311093EE2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2D6E-92A1-4F7F-B4AF-06C4176E75AC}">
      <dgm:prSet phldrT="[Текст]" custT="1"/>
      <dgm:spPr/>
      <dgm:t>
        <a:bodyPr/>
        <a:lstStyle/>
        <a:p>
          <a:r>
            <a:rPr lang="ru-RU" sz="2400" dirty="0" smtClean="0"/>
            <a:t>Базовые учебные предметы </a:t>
          </a:r>
          <a:endParaRPr lang="ru-RU" sz="2400" dirty="0"/>
        </a:p>
      </dgm:t>
    </dgm:pt>
    <dgm:pt modelId="{A100EE39-68D8-406B-804F-9B614CDD72E8}" type="parTrans" cxnId="{E98EE634-E331-42F8-BCF1-23941B6365E7}">
      <dgm:prSet/>
      <dgm:spPr/>
      <dgm:t>
        <a:bodyPr/>
        <a:lstStyle/>
        <a:p>
          <a:endParaRPr lang="ru-RU"/>
        </a:p>
      </dgm:t>
    </dgm:pt>
    <dgm:pt modelId="{45FB6AB2-C47A-4D39-9C4C-AFC44C480F10}" type="sibTrans" cxnId="{E98EE634-E331-42F8-BCF1-23941B6365E7}">
      <dgm:prSet/>
      <dgm:spPr/>
      <dgm:t>
        <a:bodyPr/>
        <a:lstStyle/>
        <a:p>
          <a:endParaRPr lang="ru-RU"/>
        </a:p>
      </dgm:t>
    </dgm:pt>
    <dgm:pt modelId="{74CD648B-A94D-4B8D-9EA1-B15E9E5320C7}">
      <dgm:prSet phldrT="[Текст]" custT="1"/>
      <dgm:spPr/>
      <dgm:t>
        <a:bodyPr/>
        <a:lstStyle/>
        <a:p>
          <a:r>
            <a:rPr lang="ru-RU" sz="2400" dirty="0" smtClean="0"/>
            <a:t>Учебные предметы на профильном уровне</a:t>
          </a:r>
          <a:endParaRPr lang="ru-RU" sz="2400" dirty="0"/>
        </a:p>
      </dgm:t>
    </dgm:pt>
    <dgm:pt modelId="{58428091-4DEA-45C5-86C7-AC8780FD2481}" type="parTrans" cxnId="{435E431A-AF3C-4644-9745-691358E0706F}">
      <dgm:prSet/>
      <dgm:spPr/>
      <dgm:t>
        <a:bodyPr/>
        <a:lstStyle/>
        <a:p>
          <a:endParaRPr lang="ru-RU"/>
        </a:p>
      </dgm:t>
    </dgm:pt>
    <dgm:pt modelId="{DDB41006-3797-4992-B689-F889CF63BAAB}" type="sibTrans" cxnId="{435E431A-AF3C-4644-9745-691358E0706F}">
      <dgm:prSet/>
      <dgm:spPr/>
      <dgm:t>
        <a:bodyPr/>
        <a:lstStyle/>
        <a:p>
          <a:endParaRPr lang="ru-RU"/>
        </a:p>
      </dgm:t>
    </dgm:pt>
    <dgm:pt modelId="{D66E21AB-B72C-4DCA-B369-E3C3D1B6878D}" type="pres">
      <dgm:prSet presAssocID="{87FEA2FC-0F2F-4395-B315-A311093EE2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1736C-BF17-466E-9ECA-6D7AB722B987}" type="pres">
      <dgm:prSet presAssocID="{D3742D6E-92A1-4F7F-B4AF-06C4176E75AC}" presName="parentLin" presStyleCnt="0"/>
      <dgm:spPr/>
    </dgm:pt>
    <dgm:pt modelId="{F964DBB8-CE96-42DC-9064-74F688EB7011}" type="pres">
      <dgm:prSet presAssocID="{D3742D6E-92A1-4F7F-B4AF-06C4176E75A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1DBF60B-07C6-4DC3-BB46-3F8E97F4E522}" type="pres">
      <dgm:prSet presAssocID="{D3742D6E-92A1-4F7F-B4AF-06C4176E75AC}" presName="parentText" presStyleLbl="node1" presStyleIdx="0" presStyleCnt="2" custScaleX="126316" custScaleY="101555" custLinFactY="-53314" custLinFactNeighborX="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DD63E-76BC-4CBC-95EF-E06E415A43CC}" type="pres">
      <dgm:prSet presAssocID="{D3742D6E-92A1-4F7F-B4AF-06C4176E75AC}" presName="negativeSpace" presStyleCnt="0"/>
      <dgm:spPr/>
    </dgm:pt>
    <dgm:pt modelId="{E97CB82F-A1B7-4A21-BB90-CA1ECB6A28C4}" type="pres">
      <dgm:prSet presAssocID="{D3742D6E-92A1-4F7F-B4AF-06C4176E75AC}" presName="childText" presStyleLbl="conFgAcc1" presStyleIdx="0" presStyleCnt="2" custLinFactY="-152372" custLinFactNeighborX="1754" custLinFactNeighborY="-200000">
        <dgm:presLayoutVars>
          <dgm:bulletEnabled val="1"/>
        </dgm:presLayoutVars>
      </dgm:prSet>
      <dgm:spPr/>
    </dgm:pt>
    <dgm:pt modelId="{3E832BCE-51ED-426A-9DD9-91938EF20C0F}" type="pres">
      <dgm:prSet presAssocID="{45FB6AB2-C47A-4D39-9C4C-AFC44C480F10}" presName="spaceBetweenRectangles" presStyleCnt="0"/>
      <dgm:spPr/>
    </dgm:pt>
    <dgm:pt modelId="{74282504-6DB3-4009-A97B-54D90C405BAE}" type="pres">
      <dgm:prSet presAssocID="{74CD648B-A94D-4B8D-9EA1-B15E9E5320C7}" presName="parentLin" presStyleCnt="0"/>
      <dgm:spPr/>
    </dgm:pt>
    <dgm:pt modelId="{67CF7A5E-16BC-446D-ACCB-6161E86548C0}" type="pres">
      <dgm:prSet presAssocID="{74CD648B-A94D-4B8D-9EA1-B15E9E5320C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1DA5F3F-1487-47B3-8B18-CCE8D9889D97}" type="pres">
      <dgm:prSet presAssocID="{74CD648B-A94D-4B8D-9EA1-B15E9E5320C7}" presName="parentText" presStyleLbl="node1" presStyleIdx="1" presStyleCnt="2" custScaleX="136341" custScaleY="123572" custLinFactNeighborX="5780" custLinFactNeighborY="-51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64745-0726-4050-BA74-018965EEB53F}" type="pres">
      <dgm:prSet presAssocID="{74CD648B-A94D-4B8D-9EA1-B15E9E5320C7}" presName="negativeSpace" presStyleCnt="0"/>
      <dgm:spPr/>
    </dgm:pt>
    <dgm:pt modelId="{893216F7-0A30-4FD0-B47B-03916CC1B82B}" type="pres">
      <dgm:prSet presAssocID="{74CD648B-A94D-4B8D-9EA1-B15E9E5320C7}" presName="childText" presStyleLbl="conFgAcc1" presStyleIdx="1" presStyleCnt="2" custLinFactY="-18132" custLinFactNeighborX="3509" custLinFactNeighborY="-100000">
        <dgm:presLayoutVars>
          <dgm:bulletEnabled val="1"/>
        </dgm:presLayoutVars>
      </dgm:prSet>
      <dgm:spPr/>
    </dgm:pt>
  </dgm:ptLst>
  <dgm:cxnLst>
    <dgm:cxn modelId="{9C1ABA61-0FB6-456A-9141-10733175B66F}" type="presOf" srcId="{87FEA2FC-0F2F-4395-B315-A311093EE24C}" destId="{D66E21AB-B72C-4DCA-B369-E3C3D1B6878D}" srcOrd="0" destOrd="0" presId="urn:microsoft.com/office/officeart/2005/8/layout/list1"/>
    <dgm:cxn modelId="{E98EE634-E331-42F8-BCF1-23941B6365E7}" srcId="{87FEA2FC-0F2F-4395-B315-A311093EE24C}" destId="{D3742D6E-92A1-4F7F-B4AF-06C4176E75AC}" srcOrd="0" destOrd="0" parTransId="{A100EE39-68D8-406B-804F-9B614CDD72E8}" sibTransId="{45FB6AB2-C47A-4D39-9C4C-AFC44C480F10}"/>
    <dgm:cxn modelId="{D6990185-7E0E-4968-972C-1C62A10AE3D6}" type="presOf" srcId="{74CD648B-A94D-4B8D-9EA1-B15E9E5320C7}" destId="{67CF7A5E-16BC-446D-ACCB-6161E86548C0}" srcOrd="0" destOrd="0" presId="urn:microsoft.com/office/officeart/2005/8/layout/list1"/>
    <dgm:cxn modelId="{CA7EF551-A62D-4EDA-9AB5-FE427A58E88E}" type="presOf" srcId="{74CD648B-A94D-4B8D-9EA1-B15E9E5320C7}" destId="{F1DA5F3F-1487-47B3-8B18-CCE8D9889D97}" srcOrd="1" destOrd="0" presId="urn:microsoft.com/office/officeart/2005/8/layout/list1"/>
    <dgm:cxn modelId="{435E431A-AF3C-4644-9745-691358E0706F}" srcId="{87FEA2FC-0F2F-4395-B315-A311093EE24C}" destId="{74CD648B-A94D-4B8D-9EA1-B15E9E5320C7}" srcOrd="1" destOrd="0" parTransId="{58428091-4DEA-45C5-86C7-AC8780FD2481}" sibTransId="{DDB41006-3797-4992-B689-F889CF63BAAB}"/>
    <dgm:cxn modelId="{4FADD4E2-BCBA-40C9-BA19-D357ED181174}" type="presOf" srcId="{D3742D6E-92A1-4F7F-B4AF-06C4176E75AC}" destId="{D1DBF60B-07C6-4DC3-BB46-3F8E97F4E522}" srcOrd="1" destOrd="0" presId="urn:microsoft.com/office/officeart/2005/8/layout/list1"/>
    <dgm:cxn modelId="{AF0F3749-6629-4859-983A-C86EA35FC1EF}" type="presOf" srcId="{D3742D6E-92A1-4F7F-B4AF-06C4176E75AC}" destId="{F964DBB8-CE96-42DC-9064-74F688EB7011}" srcOrd="0" destOrd="0" presId="urn:microsoft.com/office/officeart/2005/8/layout/list1"/>
    <dgm:cxn modelId="{9CC96708-903A-4F45-ADCD-A8D8CBF3DEEE}" type="presParOf" srcId="{D66E21AB-B72C-4DCA-B369-E3C3D1B6878D}" destId="{EC91736C-BF17-466E-9ECA-6D7AB722B987}" srcOrd="0" destOrd="0" presId="urn:microsoft.com/office/officeart/2005/8/layout/list1"/>
    <dgm:cxn modelId="{89CF8AA5-364B-4E4F-9114-FD963BF80C91}" type="presParOf" srcId="{EC91736C-BF17-466E-9ECA-6D7AB722B987}" destId="{F964DBB8-CE96-42DC-9064-74F688EB7011}" srcOrd="0" destOrd="0" presId="urn:microsoft.com/office/officeart/2005/8/layout/list1"/>
    <dgm:cxn modelId="{CBD5AECE-69E7-4641-9612-4F8647772182}" type="presParOf" srcId="{EC91736C-BF17-466E-9ECA-6D7AB722B987}" destId="{D1DBF60B-07C6-4DC3-BB46-3F8E97F4E522}" srcOrd="1" destOrd="0" presId="urn:microsoft.com/office/officeart/2005/8/layout/list1"/>
    <dgm:cxn modelId="{BDC8173C-82CD-4770-BD17-A7A5D416075B}" type="presParOf" srcId="{D66E21AB-B72C-4DCA-B369-E3C3D1B6878D}" destId="{68FDD63E-76BC-4CBC-95EF-E06E415A43CC}" srcOrd="1" destOrd="0" presId="urn:microsoft.com/office/officeart/2005/8/layout/list1"/>
    <dgm:cxn modelId="{FA35BDAB-C6A3-47A3-BEB7-640C7FD08A2C}" type="presParOf" srcId="{D66E21AB-B72C-4DCA-B369-E3C3D1B6878D}" destId="{E97CB82F-A1B7-4A21-BB90-CA1ECB6A28C4}" srcOrd="2" destOrd="0" presId="urn:microsoft.com/office/officeart/2005/8/layout/list1"/>
    <dgm:cxn modelId="{E510D38B-9028-445A-8288-CA4AAF17CD95}" type="presParOf" srcId="{D66E21AB-B72C-4DCA-B369-E3C3D1B6878D}" destId="{3E832BCE-51ED-426A-9DD9-91938EF20C0F}" srcOrd="3" destOrd="0" presId="urn:microsoft.com/office/officeart/2005/8/layout/list1"/>
    <dgm:cxn modelId="{ED912478-04B3-48BD-96E5-C62B06BA0F7A}" type="presParOf" srcId="{D66E21AB-B72C-4DCA-B369-E3C3D1B6878D}" destId="{74282504-6DB3-4009-A97B-54D90C405BAE}" srcOrd="4" destOrd="0" presId="urn:microsoft.com/office/officeart/2005/8/layout/list1"/>
    <dgm:cxn modelId="{81FE39F1-82D6-4A5C-8963-1F5085D8852C}" type="presParOf" srcId="{74282504-6DB3-4009-A97B-54D90C405BAE}" destId="{67CF7A5E-16BC-446D-ACCB-6161E86548C0}" srcOrd="0" destOrd="0" presId="urn:microsoft.com/office/officeart/2005/8/layout/list1"/>
    <dgm:cxn modelId="{50F86769-794B-4AAB-8C7E-C8117CD174C1}" type="presParOf" srcId="{74282504-6DB3-4009-A97B-54D90C405BAE}" destId="{F1DA5F3F-1487-47B3-8B18-CCE8D9889D97}" srcOrd="1" destOrd="0" presId="urn:microsoft.com/office/officeart/2005/8/layout/list1"/>
    <dgm:cxn modelId="{CBDF0977-694F-49E4-A0A4-6DAABB828CD6}" type="presParOf" srcId="{D66E21AB-B72C-4DCA-B369-E3C3D1B6878D}" destId="{CDA64745-0726-4050-BA74-018965EEB53F}" srcOrd="5" destOrd="0" presId="urn:microsoft.com/office/officeart/2005/8/layout/list1"/>
    <dgm:cxn modelId="{93D1B458-2222-418E-BCD4-8C28050C1CF5}" type="presParOf" srcId="{D66E21AB-B72C-4DCA-B369-E3C3D1B6878D}" destId="{893216F7-0A30-4FD0-B47B-03916CC1B8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ECF8C-A524-4406-A991-7B1365A0EE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290CA-69AE-4FF1-9F45-2C7209C9820D}">
      <dgm:prSet phldrT="[Текст]"/>
      <dgm:spPr/>
      <dgm:t>
        <a:bodyPr/>
        <a:lstStyle/>
        <a:p>
          <a:r>
            <a:rPr lang="ru-RU" dirty="0" smtClean="0"/>
            <a:t>Спец. курсы </a:t>
          </a:r>
          <a:endParaRPr lang="ru-RU" dirty="0"/>
        </a:p>
      </dgm:t>
    </dgm:pt>
    <dgm:pt modelId="{7A9D9A7D-093B-4819-875A-9C64F5590384}" type="parTrans" cxnId="{9477FDAB-ECE3-44A1-AB94-55DA9F26C2E1}">
      <dgm:prSet/>
      <dgm:spPr/>
      <dgm:t>
        <a:bodyPr/>
        <a:lstStyle/>
        <a:p>
          <a:endParaRPr lang="ru-RU"/>
        </a:p>
      </dgm:t>
    </dgm:pt>
    <dgm:pt modelId="{37FD5918-950F-4AED-96AB-31E47B473C32}" type="sibTrans" cxnId="{9477FDAB-ECE3-44A1-AB94-55DA9F26C2E1}">
      <dgm:prSet/>
      <dgm:spPr/>
      <dgm:t>
        <a:bodyPr/>
        <a:lstStyle/>
        <a:p>
          <a:endParaRPr lang="ru-RU"/>
        </a:p>
      </dgm:t>
    </dgm:pt>
    <dgm:pt modelId="{9DF36E63-0A29-4810-B344-85E863F41185}">
      <dgm:prSet phldrT="[Текст]"/>
      <dgm:spPr/>
      <dgm:t>
        <a:bodyPr/>
        <a:lstStyle/>
        <a:p>
          <a:r>
            <a:rPr lang="ru-RU" dirty="0" smtClean="0"/>
            <a:t>Исследовательская деятельность</a:t>
          </a:r>
          <a:endParaRPr lang="ru-RU" dirty="0"/>
        </a:p>
      </dgm:t>
    </dgm:pt>
    <dgm:pt modelId="{978D7301-6819-4BCD-A7B7-EC8A6E3C0832}" type="parTrans" cxnId="{774388E1-3BA8-4F75-9E47-A4B1FDB6DCFC}">
      <dgm:prSet/>
      <dgm:spPr/>
      <dgm:t>
        <a:bodyPr/>
        <a:lstStyle/>
        <a:p>
          <a:endParaRPr lang="ru-RU"/>
        </a:p>
      </dgm:t>
    </dgm:pt>
    <dgm:pt modelId="{34CACCFB-55DB-4E6A-A270-9598D0B743BE}" type="sibTrans" cxnId="{774388E1-3BA8-4F75-9E47-A4B1FDB6DCFC}">
      <dgm:prSet/>
      <dgm:spPr/>
      <dgm:t>
        <a:bodyPr/>
        <a:lstStyle/>
        <a:p>
          <a:endParaRPr lang="ru-RU"/>
        </a:p>
      </dgm:t>
    </dgm:pt>
    <dgm:pt modelId="{C1FB7922-7AA7-4111-8C24-15F598067229}">
      <dgm:prSet phldrT="[Текст]"/>
      <dgm:spPr/>
      <dgm:t>
        <a:bodyPr/>
        <a:lstStyle/>
        <a:p>
          <a:r>
            <a:rPr lang="ru-RU" dirty="0" smtClean="0"/>
            <a:t>Групповая проектная деятельность</a:t>
          </a:r>
          <a:endParaRPr lang="ru-RU" dirty="0"/>
        </a:p>
      </dgm:t>
    </dgm:pt>
    <dgm:pt modelId="{B23BDEB0-ABD8-4504-8504-ED2BDC941FE9}" type="parTrans" cxnId="{8D6EB4A5-2F0C-42CC-9B64-7D17858AFF2B}">
      <dgm:prSet/>
      <dgm:spPr/>
      <dgm:t>
        <a:bodyPr/>
        <a:lstStyle/>
        <a:p>
          <a:endParaRPr lang="ru-RU"/>
        </a:p>
      </dgm:t>
    </dgm:pt>
    <dgm:pt modelId="{B13C4D22-3FD3-476E-A82A-16715628B97D}" type="sibTrans" cxnId="{8D6EB4A5-2F0C-42CC-9B64-7D17858AFF2B}">
      <dgm:prSet/>
      <dgm:spPr/>
      <dgm:t>
        <a:bodyPr/>
        <a:lstStyle/>
        <a:p>
          <a:endParaRPr lang="ru-RU"/>
        </a:p>
      </dgm:t>
    </dgm:pt>
    <dgm:pt modelId="{9920CA99-FD71-4913-A235-EB8542516B8A}" type="pres">
      <dgm:prSet presAssocID="{6EAECF8C-A524-4406-A991-7B1365A0EE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D3653-7E50-448B-BE2F-5EFEA04FD5AB}" type="pres">
      <dgm:prSet presAssocID="{604290CA-69AE-4FF1-9F45-2C7209C9820D}" presName="parentLin" presStyleCnt="0"/>
      <dgm:spPr/>
    </dgm:pt>
    <dgm:pt modelId="{D7AD9E2B-0CE4-4C1E-B35C-EAB97A2BEE30}" type="pres">
      <dgm:prSet presAssocID="{604290CA-69AE-4FF1-9F45-2C7209C982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4BAE23-F5D1-4DCD-9D61-10097A168115}" type="pres">
      <dgm:prSet presAssocID="{604290CA-69AE-4FF1-9F45-2C7209C982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FCC2B-0C17-45D4-930E-5D2EB029AD2E}" type="pres">
      <dgm:prSet presAssocID="{604290CA-69AE-4FF1-9F45-2C7209C9820D}" presName="negativeSpace" presStyleCnt="0"/>
      <dgm:spPr/>
    </dgm:pt>
    <dgm:pt modelId="{119D87F7-1948-472A-A477-16AD8037E4C9}" type="pres">
      <dgm:prSet presAssocID="{604290CA-69AE-4FF1-9F45-2C7209C9820D}" presName="childText" presStyleLbl="conFgAcc1" presStyleIdx="0" presStyleCnt="3">
        <dgm:presLayoutVars>
          <dgm:bulletEnabled val="1"/>
        </dgm:presLayoutVars>
      </dgm:prSet>
      <dgm:spPr/>
    </dgm:pt>
    <dgm:pt modelId="{7DA8C328-7F7F-40C0-99C9-D266F86DD69E}" type="pres">
      <dgm:prSet presAssocID="{37FD5918-950F-4AED-96AB-31E47B473C32}" presName="spaceBetweenRectangles" presStyleCnt="0"/>
      <dgm:spPr/>
    </dgm:pt>
    <dgm:pt modelId="{DE86BEA6-F3EA-4ADE-9BB7-AB51AB253362}" type="pres">
      <dgm:prSet presAssocID="{9DF36E63-0A29-4810-B344-85E863F41185}" presName="parentLin" presStyleCnt="0"/>
      <dgm:spPr/>
    </dgm:pt>
    <dgm:pt modelId="{BA6B39E7-BFE7-4F54-8684-F638140F308F}" type="pres">
      <dgm:prSet presAssocID="{9DF36E63-0A29-4810-B344-85E863F411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ED4C9F-A915-4AE6-A811-284BC044C76C}" type="pres">
      <dgm:prSet presAssocID="{9DF36E63-0A29-4810-B344-85E863F411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598F0-A2D3-4CA4-8B11-F7D6EC2CD806}" type="pres">
      <dgm:prSet presAssocID="{9DF36E63-0A29-4810-B344-85E863F41185}" presName="negativeSpace" presStyleCnt="0"/>
      <dgm:spPr/>
    </dgm:pt>
    <dgm:pt modelId="{751F06C6-422B-4A35-92F8-607F2DA4D6C2}" type="pres">
      <dgm:prSet presAssocID="{9DF36E63-0A29-4810-B344-85E863F41185}" presName="childText" presStyleLbl="conFgAcc1" presStyleIdx="1" presStyleCnt="3">
        <dgm:presLayoutVars>
          <dgm:bulletEnabled val="1"/>
        </dgm:presLayoutVars>
      </dgm:prSet>
      <dgm:spPr/>
    </dgm:pt>
    <dgm:pt modelId="{83BEE08D-D990-45AD-AA95-848C545B33B2}" type="pres">
      <dgm:prSet presAssocID="{34CACCFB-55DB-4E6A-A270-9598D0B743BE}" presName="spaceBetweenRectangles" presStyleCnt="0"/>
      <dgm:spPr/>
    </dgm:pt>
    <dgm:pt modelId="{FB00AE00-2542-4CAB-BBE0-5EF5E1FB41CA}" type="pres">
      <dgm:prSet presAssocID="{C1FB7922-7AA7-4111-8C24-15F598067229}" presName="parentLin" presStyleCnt="0"/>
      <dgm:spPr/>
    </dgm:pt>
    <dgm:pt modelId="{04E2890D-8F18-42C1-A27F-3E1793FB33B4}" type="pres">
      <dgm:prSet presAssocID="{C1FB7922-7AA7-4111-8C24-15F59806722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B21B109-9007-4251-8A3E-D33148A3988D}" type="pres">
      <dgm:prSet presAssocID="{C1FB7922-7AA7-4111-8C24-15F5980672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B3E9-B4DC-40F9-B9A5-2B77AE3E846A}" type="pres">
      <dgm:prSet presAssocID="{C1FB7922-7AA7-4111-8C24-15F598067229}" presName="negativeSpace" presStyleCnt="0"/>
      <dgm:spPr/>
    </dgm:pt>
    <dgm:pt modelId="{0E094E26-63C9-44C0-A2DD-DB70665EB4C5}" type="pres">
      <dgm:prSet presAssocID="{C1FB7922-7AA7-4111-8C24-15F5980672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EC5F43-3BD0-465E-81DB-5E42A714DD5D}" type="presOf" srcId="{6EAECF8C-A524-4406-A991-7B1365A0EED1}" destId="{9920CA99-FD71-4913-A235-EB8542516B8A}" srcOrd="0" destOrd="0" presId="urn:microsoft.com/office/officeart/2005/8/layout/list1"/>
    <dgm:cxn modelId="{5A6FA1C5-A404-43D5-8997-148627E937F9}" type="presOf" srcId="{C1FB7922-7AA7-4111-8C24-15F598067229}" destId="{04E2890D-8F18-42C1-A27F-3E1793FB33B4}" srcOrd="0" destOrd="0" presId="urn:microsoft.com/office/officeart/2005/8/layout/list1"/>
    <dgm:cxn modelId="{9C1AC8A5-A1BB-408A-B5E3-F41E8D9BCE7E}" type="presOf" srcId="{604290CA-69AE-4FF1-9F45-2C7209C9820D}" destId="{D7AD9E2B-0CE4-4C1E-B35C-EAB97A2BEE30}" srcOrd="0" destOrd="0" presId="urn:microsoft.com/office/officeart/2005/8/layout/list1"/>
    <dgm:cxn modelId="{8D6EB4A5-2F0C-42CC-9B64-7D17858AFF2B}" srcId="{6EAECF8C-A524-4406-A991-7B1365A0EED1}" destId="{C1FB7922-7AA7-4111-8C24-15F598067229}" srcOrd="2" destOrd="0" parTransId="{B23BDEB0-ABD8-4504-8504-ED2BDC941FE9}" sibTransId="{B13C4D22-3FD3-476E-A82A-16715628B97D}"/>
    <dgm:cxn modelId="{9477FDAB-ECE3-44A1-AB94-55DA9F26C2E1}" srcId="{6EAECF8C-A524-4406-A991-7B1365A0EED1}" destId="{604290CA-69AE-4FF1-9F45-2C7209C9820D}" srcOrd="0" destOrd="0" parTransId="{7A9D9A7D-093B-4819-875A-9C64F5590384}" sibTransId="{37FD5918-950F-4AED-96AB-31E47B473C32}"/>
    <dgm:cxn modelId="{774388E1-3BA8-4F75-9E47-A4B1FDB6DCFC}" srcId="{6EAECF8C-A524-4406-A991-7B1365A0EED1}" destId="{9DF36E63-0A29-4810-B344-85E863F41185}" srcOrd="1" destOrd="0" parTransId="{978D7301-6819-4BCD-A7B7-EC8A6E3C0832}" sibTransId="{34CACCFB-55DB-4E6A-A270-9598D0B743BE}"/>
    <dgm:cxn modelId="{91C3FD79-0C16-4ABC-82CE-DE2A77DE9AF8}" type="presOf" srcId="{9DF36E63-0A29-4810-B344-85E863F41185}" destId="{A6ED4C9F-A915-4AE6-A811-284BC044C76C}" srcOrd="1" destOrd="0" presId="urn:microsoft.com/office/officeart/2005/8/layout/list1"/>
    <dgm:cxn modelId="{80AC9B34-F9B5-4B62-99AB-415D3180E4EF}" type="presOf" srcId="{604290CA-69AE-4FF1-9F45-2C7209C9820D}" destId="{974BAE23-F5D1-4DCD-9D61-10097A168115}" srcOrd="1" destOrd="0" presId="urn:microsoft.com/office/officeart/2005/8/layout/list1"/>
    <dgm:cxn modelId="{6BB3AEC2-E262-49C7-8591-71C4946868BB}" type="presOf" srcId="{C1FB7922-7AA7-4111-8C24-15F598067229}" destId="{3B21B109-9007-4251-8A3E-D33148A3988D}" srcOrd="1" destOrd="0" presId="urn:microsoft.com/office/officeart/2005/8/layout/list1"/>
    <dgm:cxn modelId="{5626486A-0ADE-4D56-8DCE-B18C35B400F6}" type="presOf" srcId="{9DF36E63-0A29-4810-B344-85E863F41185}" destId="{BA6B39E7-BFE7-4F54-8684-F638140F308F}" srcOrd="0" destOrd="0" presId="urn:microsoft.com/office/officeart/2005/8/layout/list1"/>
    <dgm:cxn modelId="{E5A360C4-AAE7-4379-B39A-6463C84A7780}" type="presParOf" srcId="{9920CA99-FD71-4913-A235-EB8542516B8A}" destId="{958D3653-7E50-448B-BE2F-5EFEA04FD5AB}" srcOrd="0" destOrd="0" presId="urn:microsoft.com/office/officeart/2005/8/layout/list1"/>
    <dgm:cxn modelId="{8F70B2E8-72B9-4843-80FB-0BA7B5E27216}" type="presParOf" srcId="{958D3653-7E50-448B-BE2F-5EFEA04FD5AB}" destId="{D7AD9E2B-0CE4-4C1E-B35C-EAB97A2BEE30}" srcOrd="0" destOrd="0" presId="urn:microsoft.com/office/officeart/2005/8/layout/list1"/>
    <dgm:cxn modelId="{90A68F63-1D3D-41EA-9B35-B584108873F8}" type="presParOf" srcId="{958D3653-7E50-448B-BE2F-5EFEA04FD5AB}" destId="{974BAE23-F5D1-4DCD-9D61-10097A168115}" srcOrd="1" destOrd="0" presId="urn:microsoft.com/office/officeart/2005/8/layout/list1"/>
    <dgm:cxn modelId="{C653CE0D-ACF2-43FC-8A1C-A4F5BCDBAD2A}" type="presParOf" srcId="{9920CA99-FD71-4913-A235-EB8542516B8A}" destId="{BA5FCC2B-0C17-45D4-930E-5D2EB029AD2E}" srcOrd="1" destOrd="0" presId="urn:microsoft.com/office/officeart/2005/8/layout/list1"/>
    <dgm:cxn modelId="{3CB936BE-C56F-4E4B-A0E0-CB9DD4C43954}" type="presParOf" srcId="{9920CA99-FD71-4913-A235-EB8542516B8A}" destId="{119D87F7-1948-472A-A477-16AD8037E4C9}" srcOrd="2" destOrd="0" presId="urn:microsoft.com/office/officeart/2005/8/layout/list1"/>
    <dgm:cxn modelId="{0E6BECF8-2E3A-4DD3-A85B-3EE30B99B053}" type="presParOf" srcId="{9920CA99-FD71-4913-A235-EB8542516B8A}" destId="{7DA8C328-7F7F-40C0-99C9-D266F86DD69E}" srcOrd="3" destOrd="0" presId="urn:microsoft.com/office/officeart/2005/8/layout/list1"/>
    <dgm:cxn modelId="{B9BA0FFC-907D-4CD5-BBFE-935E4874BB91}" type="presParOf" srcId="{9920CA99-FD71-4913-A235-EB8542516B8A}" destId="{DE86BEA6-F3EA-4ADE-9BB7-AB51AB253362}" srcOrd="4" destOrd="0" presId="urn:microsoft.com/office/officeart/2005/8/layout/list1"/>
    <dgm:cxn modelId="{DD5147E5-D229-4348-911D-D3A2F45C214A}" type="presParOf" srcId="{DE86BEA6-F3EA-4ADE-9BB7-AB51AB253362}" destId="{BA6B39E7-BFE7-4F54-8684-F638140F308F}" srcOrd="0" destOrd="0" presId="urn:microsoft.com/office/officeart/2005/8/layout/list1"/>
    <dgm:cxn modelId="{14AD36CB-CD59-4252-9090-0887134CEA10}" type="presParOf" srcId="{DE86BEA6-F3EA-4ADE-9BB7-AB51AB253362}" destId="{A6ED4C9F-A915-4AE6-A811-284BC044C76C}" srcOrd="1" destOrd="0" presId="urn:microsoft.com/office/officeart/2005/8/layout/list1"/>
    <dgm:cxn modelId="{B5491500-734B-4FB8-ACB0-B568BC2603DE}" type="presParOf" srcId="{9920CA99-FD71-4913-A235-EB8542516B8A}" destId="{A8E598F0-A2D3-4CA4-8B11-F7D6EC2CD806}" srcOrd="5" destOrd="0" presId="urn:microsoft.com/office/officeart/2005/8/layout/list1"/>
    <dgm:cxn modelId="{FBDC4C33-30E3-4868-88B5-02A6C9708C66}" type="presParOf" srcId="{9920CA99-FD71-4913-A235-EB8542516B8A}" destId="{751F06C6-422B-4A35-92F8-607F2DA4D6C2}" srcOrd="6" destOrd="0" presId="urn:microsoft.com/office/officeart/2005/8/layout/list1"/>
    <dgm:cxn modelId="{51A00EAF-9F26-4359-ABFD-6523AE13E4DE}" type="presParOf" srcId="{9920CA99-FD71-4913-A235-EB8542516B8A}" destId="{83BEE08D-D990-45AD-AA95-848C545B33B2}" srcOrd="7" destOrd="0" presId="urn:microsoft.com/office/officeart/2005/8/layout/list1"/>
    <dgm:cxn modelId="{13601606-8136-4E6B-B898-B96EF18E04BF}" type="presParOf" srcId="{9920CA99-FD71-4913-A235-EB8542516B8A}" destId="{FB00AE00-2542-4CAB-BBE0-5EF5E1FB41CA}" srcOrd="8" destOrd="0" presId="urn:microsoft.com/office/officeart/2005/8/layout/list1"/>
    <dgm:cxn modelId="{984A064E-A7C8-4DA5-8A1D-9430F02B4864}" type="presParOf" srcId="{FB00AE00-2542-4CAB-BBE0-5EF5E1FB41CA}" destId="{04E2890D-8F18-42C1-A27F-3E1793FB33B4}" srcOrd="0" destOrd="0" presId="urn:microsoft.com/office/officeart/2005/8/layout/list1"/>
    <dgm:cxn modelId="{CD2B0602-A0DC-4FFA-80FD-309935E8CC99}" type="presParOf" srcId="{FB00AE00-2542-4CAB-BBE0-5EF5E1FB41CA}" destId="{3B21B109-9007-4251-8A3E-D33148A3988D}" srcOrd="1" destOrd="0" presId="urn:microsoft.com/office/officeart/2005/8/layout/list1"/>
    <dgm:cxn modelId="{94F92299-8252-42AD-8A9D-FF053F28C6FE}" type="presParOf" srcId="{9920CA99-FD71-4913-A235-EB8542516B8A}" destId="{4F8AB3E9-B4DC-40F9-B9A5-2B77AE3E846A}" srcOrd="9" destOrd="0" presId="urn:microsoft.com/office/officeart/2005/8/layout/list1"/>
    <dgm:cxn modelId="{576C177B-C8DC-4B28-A8D8-5AEF77D15760}" type="presParOf" srcId="{9920CA99-FD71-4913-A235-EB8542516B8A}" destId="{0E094E26-63C9-44C0-A2DD-DB70665EB4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131D29-3278-485B-9841-979DE43AEB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C2CC6-CD22-4ADD-B6B3-36F1ED045626}">
      <dgm:prSet/>
      <dgm:spPr/>
      <dgm:t>
        <a:bodyPr/>
        <a:lstStyle/>
        <a:p>
          <a:pPr rtl="0"/>
          <a:r>
            <a:rPr lang="ru-RU" dirty="0" smtClean="0"/>
            <a:t>студия </a:t>
          </a:r>
        </a:p>
        <a:p>
          <a:pPr rtl="0"/>
          <a:r>
            <a:rPr lang="ru-RU" dirty="0" smtClean="0"/>
            <a:t>«Сам себе режиссер»</a:t>
          </a:r>
          <a:endParaRPr lang="ru-RU" dirty="0"/>
        </a:p>
      </dgm:t>
    </dgm:pt>
    <dgm:pt modelId="{5FCEEE24-CBD0-46AD-B56C-D758B55FDAED}" type="parTrans" cxnId="{4AB41049-8898-4F4E-87F1-C0F4BDB209F2}">
      <dgm:prSet/>
      <dgm:spPr/>
      <dgm:t>
        <a:bodyPr/>
        <a:lstStyle/>
        <a:p>
          <a:endParaRPr lang="ru-RU"/>
        </a:p>
      </dgm:t>
    </dgm:pt>
    <dgm:pt modelId="{8B2860E9-CC0E-4EC6-8D08-B4E243294766}" type="sibTrans" cxnId="{4AB41049-8898-4F4E-87F1-C0F4BDB209F2}">
      <dgm:prSet/>
      <dgm:spPr/>
      <dgm:t>
        <a:bodyPr/>
        <a:lstStyle/>
        <a:p>
          <a:endParaRPr lang="ru-RU"/>
        </a:p>
      </dgm:t>
    </dgm:pt>
    <dgm:pt modelId="{04754FEA-C32E-4E0C-8517-5EE22CA37141}">
      <dgm:prSet/>
      <dgm:spPr/>
      <dgm:t>
        <a:bodyPr/>
        <a:lstStyle/>
        <a:p>
          <a:pPr rtl="0"/>
          <a:r>
            <a:rPr lang="ru-RU" dirty="0" smtClean="0"/>
            <a:t>творческая мастерская </a:t>
          </a:r>
        </a:p>
        <a:p>
          <a:pPr rtl="0"/>
          <a:r>
            <a:rPr lang="ru-RU" dirty="0" smtClean="0"/>
            <a:t>«Человек - праздник»</a:t>
          </a:r>
          <a:endParaRPr lang="ru-RU" dirty="0"/>
        </a:p>
      </dgm:t>
    </dgm:pt>
    <dgm:pt modelId="{2084E32E-BECA-4E5D-9A13-CE45549C628F}" type="parTrans" cxnId="{EF838F65-1100-4E07-97E5-362E7008EA77}">
      <dgm:prSet/>
      <dgm:spPr/>
      <dgm:t>
        <a:bodyPr/>
        <a:lstStyle/>
        <a:p>
          <a:endParaRPr lang="ru-RU"/>
        </a:p>
      </dgm:t>
    </dgm:pt>
    <dgm:pt modelId="{7D6347B3-3C08-4B8A-8152-B18D3EE43AE3}" type="sibTrans" cxnId="{EF838F65-1100-4E07-97E5-362E7008EA77}">
      <dgm:prSet/>
      <dgm:spPr/>
      <dgm:t>
        <a:bodyPr/>
        <a:lstStyle/>
        <a:p>
          <a:endParaRPr lang="ru-RU"/>
        </a:p>
      </dgm:t>
    </dgm:pt>
    <dgm:pt modelId="{979F86DF-9097-4920-8462-24B2A06D7CA7}">
      <dgm:prSet/>
      <dgm:spPr/>
      <dgm:t>
        <a:bodyPr/>
        <a:lstStyle/>
        <a:p>
          <a:pPr rtl="0"/>
          <a:r>
            <a:rPr lang="ru-RU" dirty="0" smtClean="0"/>
            <a:t>школьная газета </a:t>
          </a:r>
        </a:p>
        <a:p>
          <a:pPr rtl="0"/>
          <a:r>
            <a:rPr lang="ru-RU" dirty="0" smtClean="0"/>
            <a:t>«Школа: вчера, сегодня, завтра»</a:t>
          </a:r>
          <a:endParaRPr lang="ru-RU" dirty="0"/>
        </a:p>
      </dgm:t>
    </dgm:pt>
    <dgm:pt modelId="{89B1019E-6C02-4FFE-86F3-23FC425FD8A2}" type="parTrans" cxnId="{569920B8-23BF-46DF-AF28-C00E4AD70ACA}">
      <dgm:prSet/>
      <dgm:spPr/>
      <dgm:t>
        <a:bodyPr/>
        <a:lstStyle/>
        <a:p>
          <a:endParaRPr lang="ru-RU"/>
        </a:p>
      </dgm:t>
    </dgm:pt>
    <dgm:pt modelId="{8236F8BB-BC9B-4432-968C-255446C71295}" type="sibTrans" cxnId="{569920B8-23BF-46DF-AF28-C00E4AD70ACA}">
      <dgm:prSet/>
      <dgm:spPr/>
      <dgm:t>
        <a:bodyPr/>
        <a:lstStyle/>
        <a:p>
          <a:endParaRPr lang="ru-RU"/>
        </a:p>
      </dgm:t>
    </dgm:pt>
    <dgm:pt modelId="{2943C153-9068-4243-89A8-56548C0F3826}" type="pres">
      <dgm:prSet presAssocID="{DE131D29-3278-485B-9841-979DE43AEB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69BE10-DF8B-49F8-89E7-B847F53EE78D}" type="pres">
      <dgm:prSet presAssocID="{46CC2CC6-CD22-4ADD-B6B3-36F1ED045626}" presName="horFlow" presStyleCnt="0"/>
      <dgm:spPr/>
    </dgm:pt>
    <dgm:pt modelId="{B231730F-5A88-4FD2-8E6B-552509F4ED42}" type="pres">
      <dgm:prSet presAssocID="{46CC2CC6-CD22-4ADD-B6B3-36F1ED045626}" presName="bigChev" presStyleLbl="node1" presStyleIdx="0" presStyleCnt="3" custScaleX="203177"/>
      <dgm:spPr/>
      <dgm:t>
        <a:bodyPr/>
        <a:lstStyle/>
        <a:p>
          <a:endParaRPr lang="ru-RU"/>
        </a:p>
      </dgm:t>
    </dgm:pt>
    <dgm:pt modelId="{21A62404-712A-46C2-A3C3-D4DA663CA742}" type="pres">
      <dgm:prSet presAssocID="{46CC2CC6-CD22-4ADD-B6B3-36F1ED045626}" presName="vSp" presStyleCnt="0"/>
      <dgm:spPr/>
    </dgm:pt>
    <dgm:pt modelId="{68CC1BC2-75EE-429E-85FE-E134AF9D1F74}" type="pres">
      <dgm:prSet presAssocID="{04754FEA-C32E-4E0C-8517-5EE22CA37141}" presName="horFlow" presStyleCnt="0"/>
      <dgm:spPr/>
    </dgm:pt>
    <dgm:pt modelId="{E253A082-A9D1-47A8-AED8-D7EB73125276}" type="pres">
      <dgm:prSet presAssocID="{04754FEA-C32E-4E0C-8517-5EE22CA37141}" presName="bigChev" presStyleLbl="node1" presStyleIdx="1" presStyleCnt="3" custScaleX="200722"/>
      <dgm:spPr/>
      <dgm:t>
        <a:bodyPr/>
        <a:lstStyle/>
        <a:p>
          <a:endParaRPr lang="ru-RU"/>
        </a:p>
      </dgm:t>
    </dgm:pt>
    <dgm:pt modelId="{106C0A17-2BCF-4AF7-9F46-D01F09DD430E}" type="pres">
      <dgm:prSet presAssocID="{04754FEA-C32E-4E0C-8517-5EE22CA37141}" presName="vSp" presStyleCnt="0"/>
      <dgm:spPr/>
    </dgm:pt>
    <dgm:pt modelId="{E78CB554-0447-4963-BABB-6FF781DB7166}" type="pres">
      <dgm:prSet presAssocID="{979F86DF-9097-4920-8462-24B2A06D7CA7}" presName="horFlow" presStyleCnt="0"/>
      <dgm:spPr/>
    </dgm:pt>
    <dgm:pt modelId="{D0C67319-5DFD-4B14-8122-BD01F1155F4B}" type="pres">
      <dgm:prSet presAssocID="{979F86DF-9097-4920-8462-24B2A06D7CA7}" presName="bigChev" presStyleLbl="node1" presStyleIdx="2" presStyleCnt="3" custScaleX="191439"/>
      <dgm:spPr/>
      <dgm:t>
        <a:bodyPr/>
        <a:lstStyle/>
        <a:p>
          <a:endParaRPr lang="ru-RU"/>
        </a:p>
      </dgm:t>
    </dgm:pt>
  </dgm:ptLst>
  <dgm:cxnLst>
    <dgm:cxn modelId="{569920B8-23BF-46DF-AF28-C00E4AD70ACA}" srcId="{DE131D29-3278-485B-9841-979DE43AEB22}" destId="{979F86DF-9097-4920-8462-24B2A06D7CA7}" srcOrd="2" destOrd="0" parTransId="{89B1019E-6C02-4FFE-86F3-23FC425FD8A2}" sibTransId="{8236F8BB-BC9B-4432-968C-255446C71295}"/>
    <dgm:cxn modelId="{4289D335-0BB9-421B-81AD-55A17AFF3A2D}" type="presOf" srcId="{46CC2CC6-CD22-4ADD-B6B3-36F1ED045626}" destId="{B231730F-5A88-4FD2-8E6B-552509F4ED42}" srcOrd="0" destOrd="0" presId="urn:microsoft.com/office/officeart/2005/8/layout/lProcess3"/>
    <dgm:cxn modelId="{0D1EAA2F-3375-4183-AD70-04D2DA331503}" type="presOf" srcId="{DE131D29-3278-485B-9841-979DE43AEB22}" destId="{2943C153-9068-4243-89A8-56548C0F3826}" srcOrd="0" destOrd="0" presId="urn:microsoft.com/office/officeart/2005/8/layout/lProcess3"/>
    <dgm:cxn modelId="{4AF4231A-93C3-4A8E-A68E-4C0F2BCB9E43}" type="presOf" srcId="{979F86DF-9097-4920-8462-24B2A06D7CA7}" destId="{D0C67319-5DFD-4B14-8122-BD01F1155F4B}" srcOrd="0" destOrd="0" presId="urn:microsoft.com/office/officeart/2005/8/layout/lProcess3"/>
    <dgm:cxn modelId="{F1D39709-AA23-4393-8CB3-774F64A4D73F}" type="presOf" srcId="{04754FEA-C32E-4E0C-8517-5EE22CA37141}" destId="{E253A082-A9D1-47A8-AED8-D7EB73125276}" srcOrd="0" destOrd="0" presId="urn:microsoft.com/office/officeart/2005/8/layout/lProcess3"/>
    <dgm:cxn modelId="{EF838F65-1100-4E07-97E5-362E7008EA77}" srcId="{DE131D29-3278-485B-9841-979DE43AEB22}" destId="{04754FEA-C32E-4E0C-8517-5EE22CA37141}" srcOrd="1" destOrd="0" parTransId="{2084E32E-BECA-4E5D-9A13-CE45549C628F}" sibTransId="{7D6347B3-3C08-4B8A-8152-B18D3EE43AE3}"/>
    <dgm:cxn modelId="{4AB41049-8898-4F4E-87F1-C0F4BDB209F2}" srcId="{DE131D29-3278-485B-9841-979DE43AEB22}" destId="{46CC2CC6-CD22-4ADD-B6B3-36F1ED045626}" srcOrd="0" destOrd="0" parTransId="{5FCEEE24-CBD0-46AD-B56C-D758B55FDAED}" sibTransId="{8B2860E9-CC0E-4EC6-8D08-B4E243294766}"/>
    <dgm:cxn modelId="{F7E35AE1-7E1C-46AE-B273-1359E1D09468}" type="presParOf" srcId="{2943C153-9068-4243-89A8-56548C0F3826}" destId="{E769BE10-DF8B-49F8-89E7-B847F53EE78D}" srcOrd="0" destOrd="0" presId="urn:microsoft.com/office/officeart/2005/8/layout/lProcess3"/>
    <dgm:cxn modelId="{5BCF4B4C-0164-4324-9141-DD0F152AC0B6}" type="presParOf" srcId="{E769BE10-DF8B-49F8-89E7-B847F53EE78D}" destId="{B231730F-5A88-4FD2-8E6B-552509F4ED42}" srcOrd="0" destOrd="0" presId="urn:microsoft.com/office/officeart/2005/8/layout/lProcess3"/>
    <dgm:cxn modelId="{125A8284-0FCA-4561-AB28-311F4993A770}" type="presParOf" srcId="{2943C153-9068-4243-89A8-56548C0F3826}" destId="{21A62404-712A-46C2-A3C3-D4DA663CA742}" srcOrd="1" destOrd="0" presId="urn:microsoft.com/office/officeart/2005/8/layout/lProcess3"/>
    <dgm:cxn modelId="{D507303E-44D2-4B00-983D-87E05E674B4F}" type="presParOf" srcId="{2943C153-9068-4243-89A8-56548C0F3826}" destId="{68CC1BC2-75EE-429E-85FE-E134AF9D1F74}" srcOrd="2" destOrd="0" presId="urn:microsoft.com/office/officeart/2005/8/layout/lProcess3"/>
    <dgm:cxn modelId="{433370DD-7E12-44BF-9585-0C99D9F72BDA}" type="presParOf" srcId="{68CC1BC2-75EE-429E-85FE-E134AF9D1F74}" destId="{E253A082-A9D1-47A8-AED8-D7EB73125276}" srcOrd="0" destOrd="0" presId="urn:microsoft.com/office/officeart/2005/8/layout/lProcess3"/>
    <dgm:cxn modelId="{F56CE4E9-877F-4D4D-A9C2-B5C879675772}" type="presParOf" srcId="{2943C153-9068-4243-89A8-56548C0F3826}" destId="{106C0A17-2BCF-4AF7-9F46-D01F09DD430E}" srcOrd="3" destOrd="0" presId="urn:microsoft.com/office/officeart/2005/8/layout/lProcess3"/>
    <dgm:cxn modelId="{BD045700-2A76-4CDB-A714-5546550455BA}" type="presParOf" srcId="{2943C153-9068-4243-89A8-56548C0F3826}" destId="{E78CB554-0447-4963-BABB-6FF781DB7166}" srcOrd="4" destOrd="0" presId="urn:microsoft.com/office/officeart/2005/8/layout/lProcess3"/>
    <dgm:cxn modelId="{926605C2-288D-4CA2-B327-3925FE5CB0DE}" type="presParOf" srcId="{E78CB554-0447-4963-BABB-6FF781DB7166}" destId="{D0C67319-5DFD-4B14-8122-BD01F1155F4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5CBEF4-42FE-46E2-BC24-69F1878BD67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C5692-E0F1-444F-AF48-C10484CFB83D}">
      <dgm:prSet/>
      <dgm:spPr/>
      <dgm:t>
        <a:bodyPr/>
        <a:lstStyle/>
        <a:p>
          <a:pPr rtl="0"/>
          <a:r>
            <a:rPr lang="ru-RU" dirty="0" smtClean="0"/>
            <a:t>ВПОШ</a:t>
          </a:r>
          <a:endParaRPr lang="ru-RU" dirty="0"/>
        </a:p>
      </dgm:t>
    </dgm:pt>
    <dgm:pt modelId="{E6877508-CA99-4E4C-A76E-2978047C782C}" type="parTrans" cxnId="{D63FBD79-2A9F-4C91-B219-8EB014D60CBB}">
      <dgm:prSet/>
      <dgm:spPr/>
      <dgm:t>
        <a:bodyPr/>
        <a:lstStyle/>
        <a:p>
          <a:endParaRPr lang="ru-RU"/>
        </a:p>
      </dgm:t>
    </dgm:pt>
    <dgm:pt modelId="{80467FD7-4FDE-45C3-9641-3FF8E59A9259}" type="sibTrans" cxnId="{D63FBD79-2A9F-4C91-B219-8EB014D60CBB}">
      <dgm:prSet/>
      <dgm:spPr/>
      <dgm:t>
        <a:bodyPr/>
        <a:lstStyle/>
        <a:p>
          <a:endParaRPr lang="ru-RU"/>
        </a:p>
      </dgm:t>
    </dgm:pt>
    <dgm:pt modelId="{440CC605-06FF-414D-8B6A-B7DF229EBE11}">
      <dgm:prSet/>
      <dgm:spPr/>
      <dgm:t>
        <a:bodyPr/>
        <a:lstStyle/>
        <a:p>
          <a:pPr rtl="0"/>
          <a:r>
            <a:rPr lang="ru-RU" dirty="0" smtClean="0"/>
            <a:t>НИР</a:t>
          </a:r>
          <a:endParaRPr lang="ru-RU" dirty="0"/>
        </a:p>
      </dgm:t>
    </dgm:pt>
    <dgm:pt modelId="{63E53910-BB21-4AE9-94F3-F36388571F93}" type="parTrans" cxnId="{B34539CA-EEF0-44F4-83D5-3CB968450A79}">
      <dgm:prSet/>
      <dgm:spPr/>
      <dgm:t>
        <a:bodyPr/>
        <a:lstStyle/>
        <a:p>
          <a:endParaRPr lang="ru-RU"/>
        </a:p>
      </dgm:t>
    </dgm:pt>
    <dgm:pt modelId="{0F50A334-6AAB-4B82-A340-6156A8A1E28D}" type="sibTrans" cxnId="{B34539CA-EEF0-44F4-83D5-3CB968450A79}">
      <dgm:prSet/>
      <dgm:spPr/>
      <dgm:t>
        <a:bodyPr/>
        <a:lstStyle/>
        <a:p>
          <a:endParaRPr lang="ru-RU"/>
        </a:p>
      </dgm:t>
    </dgm:pt>
    <dgm:pt modelId="{A004EC1E-0378-4828-B67C-7D937C5FF632}">
      <dgm:prSet/>
      <dgm:spPr/>
      <dgm:t>
        <a:bodyPr/>
        <a:lstStyle/>
        <a:p>
          <a:pPr rtl="0"/>
          <a:r>
            <a:rPr lang="ru-RU" dirty="0" smtClean="0"/>
            <a:t>«Юные таланты»</a:t>
          </a:r>
          <a:endParaRPr lang="ru-RU" dirty="0"/>
        </a:p>
      </dgm:t>
    </dgm:pt>
    <dgm:pt modelId="{D588BD2D-AB06-4F9D-9F3E-FDDD4D1EE3FF}" type="parTrans" cxnId="{652BE527-CC9A-4D60-984C-2D285732D33F}">
      <dgm:prSet/>
      <dgm:spPr/>
      <dgm:t>
        <a:bodyPr/>
        <a:lstStyle/>
        <a:p>
          <a:endParaRPr lang="ru-RU"/>
        </a:p>
      </dgm:t>
    </dgm:pt>
    <dgm:pt modelId="{2C4A39A4-A33E-4EB4-9B63-FE3C365B2C2A}" type="sibTrans" cxnId="{652BE527-CC9A-4D60-984C-2D285732D33F}">
      <dgm:prSet/>
      <dgm:spPr/>
      <dgm:t>
        <a:bodyPr/>
        <a:lstStyle/>
        <a:p>
          <a:endParaRPr lang="ru-RU"/>
        </a:p>
      </dgm:t>
    </dgm:pt>
    <dgm:pt modelId="{0F42DC20-03A6-42DD-AFD0-5AB36239C38B}">
      <dgm:prSet/>
      <dgm:spPr/>
      <dgm:t>
        <a:bodyPr/>
        <a:lstStyle/>
        <a:p>
          <a:pPr rtl="0"/>
          <a:r>
            <a:rPr lang="ru-RU" dirty="0" smtClean="0"/>
            <a:t>олимпиада Ломоносова</a:t>
          </a:r>
          <a:endParaRPr lang="ru-RU" dirty="0"/>
        </a:p>
      </dgm:t>
    </dgm:pt>
    <dgm:pt modelId="{B3DC40B7-6C5D-4A89-9D07-77B9A6C350D5}" type="parTrans" cxnId="{1B82AF4E-6267-4B17-B5F5-164AB466CE7C}">
      <dgm:prSet/>
      <dgm:spPr/>
      <dgm:t>
        <a:bodyPr/>
        <a:lstStyle/>
        <a:p>
          <a:endParaRPr lang="ru-RU"/>
        </a:p>
      </dgm:t>
    </dgm:pt>
    <dgm:pt modelId="{4F652288-F1BD-49C6-ADC9-4909D5EA52A4}" type="sibTrans" cxnId="{1B82AF4E-6267-4B17-B5F5-164AB466CE7C}">
      <dgm:prSet/>
      <dgm:spPr/>
      <dgm:t>
        <a:bodyPr/>
        <a:lstStyle/>
        <a:p>
          <a:endParaRPr lang="ru-RU"/>
        </a:p>
      </dgm:t>
    </dgm:pt>
    <dgm:pt modelId="{AC24B375-8FB8-4471-9511-2B7EC4EC42ED}" type="pres">
      <dgm:prSet presAssocID="{B65CBEF4-42FE-46E2-BC24-69F1878BD67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B6BBB6-12C6-40EA-B5C9-51905537E182}" type="pres">
      <dgm:prSet presAssocID="{B65CBEF4-42FE-46E2-BC24-69F1878BD672}" presName="arrow" presStyleLbl="bgShp" presStyleIdx="0" presStyleCnt="1"/>
      <dgm:spPr/>
    </dgm:pt>
    <dgm:pt modelId="{BF565A0F-BA07-4BA1-8E52-368828CA0C12}" type="pres">
      <dgm:prSet presAssocID="{B65CBEF4-42FE-46E2-BC24-69F1878BD672}" presName="linearProcess" presStyleCnt="0"/>
      <dgm:spPr/>
    </dgm:pt>
    <dgm:pt modelId="{35048D01-1D8D-45E0-9566-8DA751EC2F82}" type="pres">
      <dgm:prSet presAssocID="{534C5692-E0F1-444F-AF48-C10484CFB83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9FC78-0165-4148-8D1A-AF7F9F5D91EB}" type="pres">
      <dgm:prSet presAssocID="{80467FD7-4FDE-45C3-9641-3FF8E59A9259}" presName="sibTrans" presStyleCnt="0"/>
      <dgm:spPr/>
    </dgm:pt>
    <dgm:pt modelId="{4EF220A0-BAF5-4C54-951B-4FEA6C75A334}" type="pres">
      <dgm:prSet presAssocID="{440CC605-06FF-414D-8B6A-B7DF229EBE1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91595-0E5D-484A-BA72-AAC4183DABEB}" type="pres">
      <dgm:prSet presAssocID="{0F50A334-6AAB-4B82-A340-6156A8A1E28D}" presName="sibTrans" presStyleCnt="0"/>
      <dgm:spPr/>
    </dgm:pt>
    <dgm:pt modelId="{8BB783F1-8895-4E9A-BED2-E8F63E302D26}" type="pres">
      <dgm:prSet presAssocID="{A004EC1E-0378-4828-B67C-7D937C5FF63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ADB48-58ED-4CDF-BB8C-CB8D737D7AF0}" type="pres">
      <dgm:prSet presAssocID="{2C4A39A4-A33E-4EB4-9B63-FE3C365B2C2A}" presName="sibTrans" presStyleCnt="0"/>
      <dgm:spPr/>
    </dgm:pt>
    <dgm:pt modelId="{CBE9D54F-F5F0-4FD1-8E6D-641D4C96C473}" type="pres">
      <dgm:prSet presAssocID="{0F42DC20-03A6-42DD-AFD0-5AB36239C38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539CA-EEF0-44F4-83D5-3CB968450A79}" srcId="{B65CBEF4-42FE-46E2-BC24-69F1878BD672}" destId="{440CC605-06FF-414D-8B6A-B7DF229EBE11}" srcOrd="1" destOrd="0" parTransId="{63E53910-BB21-4AE9-94F3-F36388571F93}" sibTransId="{0F50A334-6AAB-4B82-A340-6156A8A1E28D}"/>
    <dgm:cxn modelId="{64DCB8D2-56D0-49CA-82A8-53D40BF0AB2E}" type="presOf" srcId="{B65CBEF4-42FE-46E2-BC24-69F1878BD672}" destId="{AC24B375-8FB8-4471-9511-2B7EC4EC42ED}" srcOrd="0" destOrd="0" presId="urn:microsoft.com/office/officeart/2005/8/layout/hProcess9"/>
    <dgm:cxn modelId="{1B82AF4E-6267-4B17-B5F5-164AB466CE7C}" srcId="{B65CBEF4-42FE-46E2-BC24-69F1878BD672}" destId="{0F42DC20-03A6-42DD-AFD0-5AB36239C38B}" srcOrd="3" destOrd="0" parTransId="{B3DC40B7-6C5D-4A89-9D07-77B9A6C350D5}" sibTransId="{4F652288-F1BD-49C6-ADC9-4909D5EA52A4}"/>
    <dgm:cxn modelId="{D63FBD79-2A9F-4C91-B219-8EB014D60CBB}" srcId="{B65CBEF4-42FE-46E2-BC24-69F1878BD672}" destId="{534C5692-E0F1-444F-AF48-C10484CFB83D}" srcOrd="0" destOrd="0" parTransId="{E6877508-CA99-4E4C-A76E-2978047C782C}" sibTransId="{80467FD7-4FDE-45C3-9641-3FF8E59A9259}"/>
    <dgm:cxn modelId="{14952588-F759-4729-9711-379DA558DCEA}" type="presOf" srcId="{A004EC1E-0378-4828-B67C-7D937C5FF632}" destId="{8BB783F1-8895-4E9A-BED2-E8F63E302D26}" srcOrd="0" destOrd="0" presId="urn:microsoft.com/office/officeart/2005/8/layout/hProcess9"/>
    <dgm:cxn modelId="{652BE527-CC9A-4D60-984C-2D285732D33F}" srcId="{B65CBEF4-42FE-46E2-BC24-69F1878BD672}" destId="{A004EC1E-0378-4828-B67C-7D937C5FF632}" srcOrd="2" destOrd="0" parTransId="{D588BD2D-AB06-4F9D-9F3E-FDDD4D1EE3FF}" sibTransId="{2C4A39A4-A33E-4EB4-9B63-FE3C365B2C2A}"/>
    <dgm:cxn modelId="{9AAD97F1-3D61-4D25-B97B-4C9B377637B9}" type="presOf" srcId="{0F42DC20-03A6-42DD-AFD0-5AB36239C38B}" destId="{CBE9D54F-F5F0-4FD1-8E6D-641D4C96C473}" srcOrd="0" destOrd="0" presId="urn:microsoft.com/office/officeart/2005/8/layout/hProcess9"/>
    <dgm:cxn modelId="{8FFC6082-4C5F-402D-93AD-4854A6A89B68}" type="presOf" srcId="{440CC605-06FF-414D-8B6A-B7DF229EBE11}" destId="{4EF220A0-BAF5-4C54-951B-4FEA6C75A334}" srcOrd="0" destOrd="0" presId="urn:microsoft.com/office/officeart/2005/8/layout/hProcess9"/>
    <dgm:cxn modelId="{C5A6CD7E-E6B7-4E1A-BA52-9F134181C53F}" type="presOf" srcId="{534C5692-E0F1-444F-AF48-C10484CFB83D}" destId="{35048D01-1D8D-45E0-9566-8DA751EC2F82}" srcOrd="0" destOrd="0" presId="urn:microsoft.com/office/officeart/2005/8/layout/hProcess9"/>
    <dgm:cxn modelId="{C472492D-3131-45EE-8F18-1BEFE10F3CCD}" type="presParOf" srcId="{AC24B375-8FB8-4471-9511-2B7EC4EC42ED}" destId="{FFB6BBB6-12C6-40EA-B5C9-51905537E182}" srcOrd="0" destOrd="0" presId="urn:microsoft.com/office/officeart/2005/8/layout/hProcess9"/>
    <dgm:cxn modelId="{F8C4EE31-2D09-420E-AC0D-9A8032193907}" type="presParOf" srcId="{AC24B375-8FB8-4471-9511-2B7EC4EC42ED}" destId="{BF565A0F-BA07-4BA1-8E52-368828CA0C12}" srcOrd="1" destOrd="0" presId="urn:microsoft.com/office/officeart/2005/8/layout/hProcess9"/>
    <dgm:cxn modelId="{20EF8706-BB6A-48B0-A541-E6939C736A06}" type="presParOf" srcId="{BF565A0F-BA07-4BA1-8E52-368828CA0C12}" destId="{35048D01-1D8D-45E0-9566-8DA751EC2F82}" srcOrd="0" destOrd="0" presId="urn:microsoft.com/office/officeart/2005/8/layout/hProcess9"/>
    <dgm:cxn modelId="{22575153-8A9F-45AA-80D4-D3CBC21BF6AF}" type="presParOf" srcId="{BF565A0F-BA07-4BA1-8E52-368828CA0C12}" destId="{60C9FC78-0165-4148-8D1A-AF7F9F5D91EB}" srcOrd="1" destOrd="0" presId="urn:microsoft.com/office/officeart/2005/8/layout/hProcess9"/>
    <dgm:cxn modelId="{3ACC9F4A-95C7-4BDB-B76D-914178140B77}" type="presParOf" srcId="{BF565A0F-BA07-4BA1-8E52-368828CA0C12}" destId="{4EF220A0-BAF5-4C54-951B-4FEA6C75A334}" srcOrd="2" destOrd="0" presId="urn:microsoft.com/office/officeart/2005/8/layout/hProcess9"/>
    <dgm:cxn modelId="{EE4809A2-FF8E-42EA-86AA-C3968574A6D3}" type="presParOf" srcId="{BF565A0F-BA07-4BA1-8E52-368828CA0C12}" destId="{B4A91595-0E5D-484A-BA72-AAC4183DABEB}" srcOrd="3" destOrd="0" presId="urn:microsoft.com/office/officeart/2005/8/layout/hProcess9"/>
    <dgm:cxn modelId="{8AD01077-0C4C-4877-903C-A3D9BB8EF81E}" type="presParOf" srcId="{BF565A0F-BA07-4BA1-8E52-368828CA0C12}" destId="{8BB783F1-8895-4E9A-BED2-E8F63E302D26}" srcOrd="4" destOrd="0" presId="urn:microsoft.com/office/officeart/2005/8/layout/hProcess9"/>
    <dgm:cxn modelId="{5E1B4381-CA67-423E-BE3D-31AB9D2E3CCE}" type="presParOf" srcId="{BF565A0F-BA07-4BA1-8E52-368828CA0C12}" destId="{842ADB48-58ED-4CDF-BB8C-CB8D737D7AF0}" srcOrd="5" destOrd="0" presId="urn:microsoft.com/office/officeart/2005/8/layout/hProcess9"/>
    <dgm:cxn modelId="{C92774E8-87D3-464E-AC5D-BF65F9E11907}" type="presParOf" srcId="{BF565A0F-BA07-4BA1-8E52-368828CA0C12}" destId="{CBE9D54F-F5F0-4FD1-8E6D-641D4C96C4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6F2EF2-36FB-4FCF-A643-BC5B1C2066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91145-5BB0-4940-BE89-535011BF11DD}">
      <dgm:prSet custT="1"/>
      <dgm:spPr/>
      <dgm:t>
        <a:bodyPr/>
        <a:lstStyle/>
        <a:p>
          <a:pPr rtl="0"/>
          <a:r>
            <a:rPr lang="ru-RU" sz="1400" dirty="0" smtClean="0"/>
            <a:t>спортивные секции по вольной борьбе, настольному теннису, шахматам,  волейболу</a:t>
          </a:r>
          <a:endParaRPr lang="ru-RU" sz="1400" dirty="0"/>
        </a:p>
      </dgm:t>
    </dgm:pt>
    <dgm:pt modelId="{D2BC51B8-7A91-44EF-9D0F-68B65B3E7315}" type="parTrans" cxnId="{95F51A9F-11DB-4F10-B579-4CE331E0879F}">
      <dgm:prSet/>
      <dgm:spPr/>
      <dgm:t>
        <a:bodyPr/>
        <a:lstStyle/>
        <a:p>
          <a:endParaRPr lang="ru-RU"/>
        </a:p>
      </dgm:t>
    </dgm:pt>
    <dgm:pt modelId="{F6A9081A-6E08-4E48-B509-75B41039E061}" type="sibTrans" cxnId="{95F51A9F-11DB-4F10-B579-4CE331E0879F}">
      <dgm:prSet/>
      <dgm:spPr/>
      <dgm:t>
        <a:bodyPr/>
        <a:lstStyle/>
        <a:p>
          <a:endParaRPr lang="ru-RU"/>
        </a:p>
      </dgm:t>
    </dgm:pt>
    <dgm:pt modelId="{C7B3C937-396D-4254-A431-3016739A9F10}">
      <dgm:prSet/>
      <dgm:spPr/>
      <dgm:t>
        <a:bodyPr/>
        <a:lstStyle/>
        <a:p>
          <a:pPr rtl="0"/>
          <a:r>
            <a:rPr lang="ru-RU" dirty="0" smtClean="0"/>
            <a:t>детско-взрослые соревнования по волейболу на кубок директора школы</a:t>
          </a:r>
          <a:endParaRPr lang="ru-RU" dirty="0"/>
        </a:p>
      </dgm:t>
    </dgm:pt>
    <dgm:pt modelId="{0B9C1D1E-270D-4393-8199-910148EEF478}" type="parTrans" cxnId="{EBF4335D-F936-42A9-8BB4-344F00C73F6A}">
      <dgm:prSet/>
      <dgm:spPr/>
      <dgm:t>
        <a:bodyPr/>
        <a:lstStyle/>
        <a:p>
          <a:endParaRPr lang="ru-RU"/>
        </a:p>
      </dgm:t>
    </dgm:pt>
    <dgm:pt modelId="{F99D1959-FDAE-41EE-BF9D-3DC7C775E36E}" type="sibTrans" cxnId="{EBF4335D-F936-42A9-8BB4-344F00C73F6A}">
      <dgm:prSet/>
      <dgm:spPr/>
      <dgm:t>
        <a:bodyPr/>
        <a:lstStyle/>
        <a:p>
          <a:endParaRPr lang="ru-RU"/>
        </a:p>
      </dgm:t>
    </dgm:pt>
    <dgm:pt modelId="{D3630E5A-C746-47C2-B99C-9B76E1D3D669}">
      <dgm:prSet/>
      <dgm:spPr/>
      <dgm:t>
        <a:bodyPr/>
        <a:lstStyle/>
        <a:p>
          <a:pPr rtl="0"/>
          <a:r>
            <a:rPr lang="ru-RU" dirty="0" smtClean="0"/>
            <a:t>туристические слеты</a:t>
          </a:r>
          <a:endParaRPr lang="ru-RU" dirty="0"/>
        </a:p>
      </dgm:t>
    </dgm:pt>
    <dgm:pt modelId="{F7C6333F-CF34-4871-AD18-2E91E78A073D}" type="parTrans" cxnId="{07977B46-333C-49AB-85CF-5FF004290B96}">
      <dgm:prSet/>
      <dgm:spPr/>
      <dgm:t>
        <a:bodyPr/>
        <a:lstStyle/>
        <a:p>
          <a:endParaRPr lang="ru-RU"/>
        </a:p>
      </dgm:t>
    </dgm:pt>
    <dgm:pt modelId="{FEA50157-74F5-46AB-AEDB-20C82EB4F63E}" type="sibTrans" cxnId="{07977B46-333C-49AB-85CF-5FF004290B96}">
      <dgm:prSet/>
      <dgm:spPr/>
      <dgm:t>
        <a:bodyPr/>
        <a:lstStyle/>
        <a:p>
          <a:endParaRPr lang="ru-RU"/>
        </a:p>
      </dgm:t>
    </dgm:pt>
    <dgm:pt modelId="{EEF2C5BE-5DDC-462F-A009-1687BCFD3B0B}">
      <dgm:prSet/>
      <dgm:spPr/>
      <dgm:t>
        <a:bodyPr/>
        <a:lstStyle/>
        <a:p>
          <a:pPr rtl="0"/>
          <a:r>
            <a:rPr lang="ru-RU" dirty="0" smtClean="0"/>
            <a:t> </a:t>
          </a:r>
          <a:r>
            <a:rPr lang="ru-RU" dirty="0" err="1" smtClean="0"/>
            <a:t>военно</a:t>
          </a:r>
          <a:r>
            <a:rPr lang="ru-RU" dirty="0" smtClean="0"/>
            <a:t> –полевые сборы</a:t>
          </a:r>
          <a:endParaRPr lang="ru-RU" dirty="0"/>
        </a:p>
      </dgm:t>
    </dgm:pt>
    <dgm:pt modelId="{F0F9D0B4-DFB7-4530-A782-D4B05EF4C318}" type="parTrans" cxnId="{75788295-7148-4C40-8C11-68DF0269DDDB}">
      <dgm:prSet/>
      <dgm:spPr/>
      <dgm:t>
        <a:bodyPr/>
        <a:lstStyle/>
        <a:p>
          <a:endParaRPr lang="ru-RU"/>
        </a:p>
      </dgm:t>
    </dgm:pt>
    <dgm:pt modelId="{DE890AC8-F6CC-424A-9E36-33AF4D11D0ED}" type="sibTrans" cxnId="{75788295-7148-4C40-8C11-68DF0269DDDB}">
      <dgm:prSet/>
      <dgm:spPr/>
      <dgm:t>
        <a:bodyPr/>
        <a:lstStyle/>
        <a:p>
          <a:endParaRPr lang="ru-RU"/>
        </a:p>
      </dgm:t>
    </dgm:pt>
    <dgm:pt modelId="{7D7FE7BC-311B-4183-8B76-DBB14BC18E11}" type="pres">
      <dgm:prSet presAssocID="{D66F2EF2-36FB-4FCF-A643-BC5B1C20668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1201F-F52F-4819-8545-C61A01A44350}" type="pres">
      <dgm:prSet presAssocID="{D66F2EF2-36FB-4FCF-A643-BC5B1C206688}" presName="arrow" presStyleLbl="bgShp" presStyleIdx="0" presStyleCnt="1"/>
      <dgm:spPr/>
    </dgm:pt>
    <dgm:pt modelId="{A525F4C3-DED2-4667-9756-DD86F13FC692}" type="pres">
      <dgm:prSet presAssocID="{D66F2EF2-36FB-4FCF-A643-BC5B1C206688}" presName="linearProcess" presStyleCnt="0"/>
      <dgm:spPr/>
    </dgm:pt>
    <dgm:pt modelId="{412C54E8-9B5D-407E-B9BB-0E765B90E4EC}" type="pres">
      <dgm:prSet presAssocID="{FAB91145-5BB0-4940-BE89-535011BF11D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30A87-E6D8-4C2E-9930-5E6D37E2D374}" type="pres">
      <dgm:prSet presAssocID="{F6A9081A-6E08-4E48-B509-75B41039E061}" presName="sibTrans" presStyleCnt="0"/>
      <dgm:spPr/>
    </dgm:pt>
    <dgm:pt modelId="{A9DDCF02-27FA-4EA6-954E-A94EB664C710}" type="pres">
      <dgm:prSet presAssocID="{C7B3C937-396D-4254-A431-3016739A9F1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88A59-7B98-4969-8D48-48227AA9C453}" type="pres">
      <dgm:prSet presAssocID="{F99D1959-FDAE-41EE-BF9D-3DC7C775E36E}" presName="sibTrans" presStyleCnt="0"/>
      <dgm:spPr/>
    </dgm:pt>
    <dgm:pt modelId="{D5A82F1C-1503-4FE7-BA50-698A5BF3E637}" type="pres">
      <dgm:prSet presAssocID="{D3630E5A-C746-47C2-B99C-9B76E1D3D6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4FEE6-68CA-464B-B064-D0F1CD8B08EF}" type="pres">
      <dgm:prSet presAssocID="{FEA50157-74F5-46AB-AEDB-20C82EB4F63E}" presName="sibTrans" presStyleCnt="0"/>
      <dgm:spPr/>
    </dgm:pt>
    <dgm:pt modelId="{DB6A1037-77AB-41A5-984E-A99034AAC8D7}" type="pres">
      <dgm:prSet presAssocID="{EEF2C5BE-5DDC-462F-A009-1687BCFD3B0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C8397-AD3F-45AB-9933-9870D4B4C85C}" type="presOf" srcId="{FAB91145-5BB0-4940-BE89-535011BF11DD}" destId="{412C54E8-9B5D-407E-B9BB-0E765B90E4EC}" srcOrd="0" destOrd="0" presId="urn:microsoft.com/office/officeart/2005/8/layout/hProcess9"/>
    <dgm:cxn modelId="{58E8B03B-0854-48D6-983D-1E0EDF72D36F}" type="presOf" srcId="{C7B3C937-396D-4254-A431-3016739A9F10}" destId="{A9DDCF02-27FA-4EA6-954E-A94EB664C710}" srcOrd="0" destOrd="0" presId="urn:microsoft.com/office/officeart/2005/8/layout/hProcess9"/>
    <dgm:cxn modelId="{506124D5-86A3-42B6-8CCF-3C484EC4C0ED}" type="presOf" srcId="{D3630E5A-C746-47C2-B99C-9B76E1D3D669}" destId="{D5A82F1C-1503-4FE7-BA50-698A5BF3E637}" srcOrd="0" destOrd="0" presId="urn:microsoft.com/office/officeart/2005/8/layout/hProcess9"/>
    <dgm:cxn modelId="{95F51A9F-11DB-4F10-B579-4CE331E0879F}" srcId="{D66F2EF2-36FB-4FCF-A643-BC5B1C206688}" destId="{FAB91145-5BB0-4940-BE89-535011BF11DD}" srcOrd="0" destOrd="0" parTransId="{D2BC51B8-7A91-44EF-9D0F-68B65B3E7315}" sibTransId="{F6A9081A-6E08-4E48-B509-75B41039E061}"/>
    <dgm:cxn modelId="{FFB3D12F-6F29-4305-B7C7-0415AE475C0D}" type="presOf" srcId="{EEF2C5BE-5DDC-462F-A009-1687BCFD3B0B}" destId="{DB6A1037-77AB-41A5-984E-A99034AAC8D7}" srcOrd="0" destOrd="0" presId="urn:microsoft.com/office/officeart/2005/8/layout/hProcess9"/>
    <dgm:cxn modelId="{3FF2FD19-D89B-4361-A869-52C434A9BE3F}" type="presOf" srcId="{D66F2EF2-36FB-4FCF-A643-BC5B1C206688}" destId="{7D7FE7BC-311B-4183-8B76-DBB14BC18E11}" srcOrd="0" destOrd="0" presId="urn:microsoft.com/office/officeart/2005/8/layout/hProcess9"/>
    <dgm:cxn modelId="{07977B46-333C-49AB-85CF-5FF004290B96}" srcId="{D66F2EF2-36FB-4FCF-A643-BC5B1C206688}" destId="{D3630E5A-C746-47C2-B99C-9B76E1D3D669}" srcOrd="2" destOrd="0" parTransId="{F7C6333F-CF34-4871-AD18-2E91E78A073D}" sibTransId="{FEA50157-74F5-46AB-AEDB-20C82EB4F63E}"/>
    <dgm:cxn modelId="{EBF4335D-F936-42A9-8BB4-344F00C73F6A}" srcId="{D66F2EF2-36FB-4FCF-A643-BC5B1C206688}" destId="{C7B3C937-396D-4254-A431-3016739A9F10}" srcOrd="1" destOrd="0" parTransId="{0B9C1D1E-270D-4393-8199-910148EEF478}" sibTransId="{F99D1959-FDAE-41EE-BF9D-3DC7C775E36E}"/>
    <dgm:cxn modelId="{75788295-7148-4C40-8C11-68DF0269DDDB}" srcId="{D66F2EF2-36FB-4FCF-A643-BC5B1C206688}" destId="{EEF2C5BE-5DDC-462F-A009-1687BCFD3B0B}" srcOrd="3" destOrd="0" parTransId="{F0F9D0B4-DFB7-4530-A782-D4B05EF4C318}" sibTransId="{DE890AC8-F6CC-424A-9E36-33AF4D11D0ED}"/>
    <dgm:cxn modelId="{5A13CECC-7E5D-4802-BFE0-52E559FE61BF}" type="presParOf" srcId="{7D7FE7BC-311B-4183-8B76-DBB14BC18E11}" destId="{15A1201F-F52F-4819-8545-C61A01A44350}" srcOrd="0" destOrd="0" presId="urn:microsoft.com/office/officeart/2005/8/layout/hProcess9"/>
    <dgm:cxn modelId="{39B454B4-24C5-4788-8B52-5B92ABA829A1}" type="presParOf" srcId="{7D7FE7BC-311B-4183-8B76-DBB14BC18E11}" destId="{A525F4C3-DED2-4667-9756-DD86F13FC692}" srcOrd="1" destOrd="0" presId="urn:microsoft.com/office/officeart/2005/8/layout/hProcess9"/>
    <dgm:cxn modelId="{F7A54123-DDD2-4EEA-B74A-3BD81A3380C2}" type="presParOf" srcId="{A525F4C3-DED2-4667-9756-DD86F13FC692}" destId="{412C54E8-9B5D-407E-B9BB-0E765B90E4EC}" srcOrd="0" destOrd="0" presId="urn:microsoft.com/office/officeart/2005/8/layout/hProcess9"/>
    <dgm:cxn modelId="{EFCBF867-9FFF-48AF-AB9C-88C9C25B4A14}" type="presParOf" srcId="{A525F4C3-DED2-4667-9756-DD86F13FC692}" destId="{E4630A87-E6D8-4C2E-9930-5E6D37E2D374}" srcOrd="1" destOrd="0" presId="urn:microsoft.com/office/officeart/2005/8/layout/hProcess9"/>
    <dgm:cxn modelId="{53B1A077-D797-4AD0-AF12-A16906266477}" type="presParOf" srcId="{A525F4C3-DED2-4667-9756-DD86F13FC692}" destId="{A9DDCF02-27FA-4EA6-954E-A94EB664C710}" srcOrd="2" destOrd="0" presId="urn:microsoft.com/office/officeart/2005/8/layout/hProcess9"/>
    <dgm:cxn modelId="{96C3549B-8501-425A-AF81-75747AB06D82}" type="presParOf" srcId="{A525F4C3-DED2-4667-9756-DD86F13FC692}" destId="{B5788A59-7B98-4969-8D48-48227AA9C453}" srcOrd="3" destOrd="0" presId="urn:microsoft.com/office/officeart/2005/8/layout/hProcess9"/>
    <dgm:cxn modelId="{4BD47265-1355-4215-B52B-24875B2BA83B}" type="presParOf" srcId="{A525F4C3-DED2-4667-9756-DD86F13FC692}" destId="{D5A82F1C-1503-4FE7-BA50-698A5BF3E637}" srcOrd="4" destOrd="0" presId="urn:microsoft.com/office/officeart/2005/8/layout/hProcess9"/>
    <dgm:cxn modelId="{49A15848-1070-4EAC-A682-5D1D5956C24F}" type="presParOf" srcId="{A525F4C3-DED2-4667-9756-DD86F13FC692}" destId="{E8A4FEE6-68CA-464B-B064-D0F1CD8B08EF}" srcOrd="5" destOrd="0" presId="urn:microsoft.com/office/officeart/2005/8/layout/hProcess9"/>
    <dgm:cxn modelId="{51A4436D-FB51-46CC-8123-1E06A70CDB4E}" type="presParOf" srcId="{A525F4C3-DED2-4667-9756-DD86F13FC692}" destId="{DB6A1037-77AB-41A5-984E-A99034AAC8D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25BA7-8F63-438E-ADDE-9601F86F08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8FE0B-6B56-4D1A-8987-6C059AF7AF5E}">
      <dgm:prSet/>
      <dgm:spPr/>
      <dgm:t>
        <a:bodyPr/>
        <a:lstStyle/>
        <a:p>
          <a:pPr rtl="0"/>
          <a:r>
            <a:rPr lang="ru-RU" dirty="0" smtClean="0"/>
            <a:t>краевые мероприятия по проектированию своего профессионального будущее» (г. Пермь, ИРО)</a:t>
          </a:r>
          <a:endParaRPr lang="ru-RU" dirty="0"/>
        </a:p>
      </dgm:t>
    </dgm:pt>
    <dgm:pt modelId="{97152DC1-4206-4881-ABA7-24C0A676F40A}" type="parTrans" cxnId="{F6034987-AA5B-484B-9052-D21FA9AA232D}">
      <dgm:prSet/>
      <dgm:spPr/>
      <dgm:t>
        <a:bodyPr/>
        <a:lstStyle/>
        <a:p>
          <a:endParaRPr lang="ru-RU"/>
        </a:p>
      </dgm:t>
    </dgm:pt>
    <dgm:pt modelId="{C6AB9A0F-D360-41F7-A945-EE6E2540B5B8}" type="sibTrans" cxnId="{F6034987-AA5B-484B-9052-D21FA9AA232D}">
      <dgm:prSet/>
      <dgm:spPr/>
      <dgm:t>
        <a:bodyPr/>
        <a:lstStyle/>
        <a:p>
          <a:endParaRPr lang="ru-RU"/>
        </a:p>
      </dgm:t>
    </dgm:pt>
    <dgm:pt modelId="{8C966194-9C46-4A1D-85AB-DD2CFF8B72BA}">
      <dgm:prSet/>
      <dgm:spPr/>
      <dgm:t>
        <a:bodyPr/>
        <a:lstStyle/>
        <a:p>
          <a:pPr rtl="0"/>
          <a:r>
            <a:rPr lang="ru-RU" dirty="0" smtClean="0"/>
            <a:t>профессиональные  пробы (1 раз в полгода, всего 4 пробы) с выездом в ВУЗы г. Перми или выход на предприятия</a:t>
          </a:r>
          <a:endParaRPr lang="ru-RU" dirty="0"/>
        </a:p>
      </dgm:t>
    </dgm:pt>
    <dgm:pt modelId="{00145940-B714-4F62-9594-F4882CEEA8F1}" type="parTrans" cxnId="{2BE72E48-BC66-4982-9501-EB15B8BFA838}">
      <dgm:prSet/>
      <dgm:spPr/>
      <dgm:t>
        <a:bodyPr/>
        <a:lstStyle/>
        <a:p>
          <a:endParaRPr lang="ru-RU"/>
        </a:p>
      </dgm:t>
    </dgm:pt>
    <dgm:pt modelId="{64077064-0B41-4276-9157-78DDBCAB445A}" type="sibTrans" cxnId="{2BE72E48-BC66-4982-9501-EB15B8BFA838}">
      <dgm:prSet/>
      <dgm:spPr/>
      <dgm:t>
        <a:bodyPr/>
        <a:lstStyle/>
        <a:p>
          <a:endParaRPr lang="ru-RU"/>
        </a:p>
      </dgm:t>
    </dgm:pt>
    <dgm:pt modelId="{CC5194B5-4682-4C5A-96ED-C21B8487F23E}" type="pres">
      <dgm:prSet presAssocID="{10E25BA7-8F63-438E-ADDE-9601F86F084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3811C7-096B-4F42-AF6A-17B2D2E003AA}" type="pres">
      <dgm:prSet presAssocID="{10E25BA7-8F63-438E-ADDE-9601F86F0846}" presName="arrow" presStyleLbl="bgShp" presStyleIdx="0" presStyleCnt="1"/>
      <dgm:spPr/>
    </dgm:pt>
    <dgm:pt modelId="{CBB4A9AE-5165-4E84-9D77-897107269233}" type="pres">
      <dgm:prSet presAssocID="{10E25BA7-8F63-438E-ADDE-9601F86F0846}" presName="linearProcess" presStyleCnt="0"/>
      <dgm:spPr/>
    </dgm:pt>
    <dgm:pt modelId="{9BDC9097-18CE-429D-BF47-777D85B2F888}" type="pres">
      <dgm:prSet presAssocID="{9FD8FE0B-6B56-4D1A-8987-6C059AF7AF5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4E614-83B6-4F91-A262-3BF734E2AC98}" type="pres">
      <dgm:prSet presAssocID="{C6AB9A0F-D360-41F7-A945-EE6E2540B5B8}" presName="sibTrans" presStyleCnt="0"/>
      <dgm:spPr/>
    </dgm:pt>
    <dgm:pt modelId="{67759A64-BE2F-411F-B68D-F0D4BB5F843F}" type="pres">
      <dgm:prSet presAssocID="{8C966194-9C46-4A1D-85AB-DD2CFF8B72B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34987-AA5B-484B-9052-D21FA9AA232D}" srcId="{10E25BA7-8F63-438E-ADDE-9601F86F0846}" destId="{9FD8FE0B-6B56-4D1A-8987-6C059AF7AF5E}" srcOrd="0" destOrd="0" parTransId="{97152DC1-4206-4881-ABA7-24C0A676F40A}" sibTransId="{C6AB9A0F-D360-41F7-A945-EE6E2540B5B8}"/>
    <dgm:cxn modelId="{059FBB6A-2ED8-49F5-9FC4-BBD610DEB50F}" type="presOf" srcId="{9FD8FE0B-6B56-4D1A-8987-6C059AF7AF5E}" destId="{9BDC9097-18CE-429D-BF47-777D85B2F888}" srcOrd="0" destOrd="0" presId="urn:microsoft.com/office/officeart/2005/8/layout/hProcess9"/>
    <dgm:cxn modelId="{CD7A12A7-67A4-4631-9AAF-7FD0190F4AC2}" type="presOf" srcId="{10E25BA7-8F63-438E-ADDE-9601F86F0846}" destId="{CC5194B5-4682-4C5A-96ED-C21B8487F23E}" srcOrd="0" destOrd="0" presId="urn:microsoft.com/office/officeart/2005/8/layout/hProcess9"/>
    <dgm:cxn modelId="{3C7B05EE-916D-425D-AA06-309F5E872087}" type="presOf" srcId="{8C966194-9C46-4A1D-85AB-DD2CFF8B72BA}" destId="{67759A64-BE2F-411F-B68D-F0D4BB5F843F}" srcOrd="0" destOrd="0" presId="urn:microsoft.com/office/officeart/2005/8/layout/hProcess9"/>
    <dgm:cxn modelId="{2BE72E48-BC66-4982-9501-EB15B8BFA838}" srcId="{10E25BA7-8F63-438E-ADDE-9601F86F0846}" destId="{8C966194-9C46-4A1D-85AB-DD2CFF8B72BA}" srcOrd="1" destOrd="0" parTransId="{00145940-B714-4F62-9594-F4882CEEA8F1}" sibTransId="{64077064-0B41-4276-9157-78DDBCAB445A}"/>
    <dgm:cxn modelId="{5D23A432-BEB9-45D7-A629-64371F2A8FF6}" type="presParOf" srcId="{CC5194B5-4682-4C5A-96ED-C21B8487F23E}" destId="{1E3811C7-096B-4F42-AF6A-17B2D2E003AA}" srcOrd="0" destOrd="0" presId="urn:microsoft.com/office/officeart/2005/8/layout/hProcess9"/>
    <dgm:cxn modelId="{9EB0D3BF-6146-4CD2-8D84-5F6902BE3734}" type="presParOf" srcId="{CC5194B5-4682-4C5A-96ED-C21B8487F23E}" destId="{CBB4A9AE-5165-4E84-9D77-897107269233}" srcOrd="1" destOrd="0" presId="urn:microsoft.com/office/officeart/2005/8/layout/hProcess9"/>
    <dgm:cxn modelId="{9DB5D681-8348-4C38-B668-CE1F21C285D6}" type="presParOf" srcId="{CBB4A9AE-5165-4E84-9D77-897107269233}" destId="{9BDC9097-18CE-429D-BF47-777D85B2F888}" srcOrd="0" destOrd="0" presId="urn:microsoft.com/office/officeart/2005/8/layout/hProcess9"/>
    <dgm:cxn modelId="{0EA15A52-19F8-47BE-883B-7B94E7F1DBD4}" type="presParOf" srcId="{CBB4A9AE-5165-4E84-9D77-897107269233}" destId="{5314E614-83B6-4F91-A262-3BF734E2AC98}" srcOrd="1" destOrd="0" presId="urn:microsoft.com/office/officeart/2005/8/layout/hProcess9"/>
    <dgm:cxn modelId="{76725C24-0723-4010-BE3D-5202F9F94F56}" type="presParOf" srcId="{CBB4A9AE-5165-4E84-9D77-897107269233}" destId="{67759A64-BE2F-411F-B68D-F0D4BB5F843F}" srcOrd="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AE7EB-48C1-4BBD-A912-A28BC9ECAD2B}">
      <dsp:nvSpPr>
        <dsp:cNvPr id="0" name=""/>
        <dsp:cNvSpPr/>
      </dsp:nvSpPr>
      <dsp:spPr>
        <a:xfrm rot="10800000">
          <a:off x="419070" y="4338"/>
          <a:ext cx="7848658" cy="886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94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сильный педагогический состав</a:t>
          </a:r>
          <a:endParaRPr lang="ru-RU" sz="2800" b="1" kern="1200" dirty="0"/>
        </a:p>
      </dsp:txBody>
      <dsp:txXfrm rot="10800000">
        <a:off x="640736" y="4338"/>
        <a:ext cx="7626992" cy="886664"/>
      </dsp:txXfrm>
    </dsp:sp>
    <dsp:sp modelId="{9F749608-AA14-489F-83FC-9818450B913B}">
      <dsp:nvSpPr>
        <dsp:cNvPr id="0" name=""/>
        <dsp:cNvSpPr/>
      </dsp:nvSpPr>
      <dsp:spPr>
        <a:xfrm>
          <a:off x="283569" y="3894"/>
          <a:ext cx="886664" cy="8866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4D1B7-816A-48D0-A791-B41B08B9A862}">
      <dsp:nvSpPr>
        <dsp:cNvPr id="0" name=""/>
        <dsp:cNvSpPr/>
      </dsp:nvSpPr>
      <dsp:spPr>
        <a:xfrm rot="10800000">
          <a:off x="419070" y="1155678"/>
          <a:ext cx="7848658" cy="886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94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удобное линейное расписание уроков</a:t>
          </a:r>
          <a:endParaRPr lang="ru-RU" sz="2800" b="1" kern="1200" dirty="0"/>
        </a:p>
      </dsp:txBody>
      <dsp:txXfrm rot="10800000">
        <a:off x="640736" y="1155678"/>
        <a:ext cx="7626992" cy="886664"/>
      </dsp:txXfrm>
    </dsp:sp>
    <dsp:sp modelId="{CCB1BF00-D8FD-4B4A-9393-453F6A312B4D}">
      <dsp:nvSpPr>
        <dsp:cNvPr id="0" name=""/>
        <dsp:cNvSpPr/>
      </dsp:nvSpPr>
      <dsp:spPr>
        <a:xfrm>
          <a:off x="213150" y="1130647"/>
          <a:ext cx="886664" cy="8866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AE532-E59E-4C91-9717-7393EDF01B5D}">
      <dsp:nvSpPr>
        <dsp:cNvPr id="0" name=""/>
        <dsp:cNvSpPr/>
      </dsp:nvSpPr>
      <dsp:spPr>
        <a:xfrm rot="10800000">
          <a:off x="419070" y="2307018"/>
          <a:ext cx="7848658" cy="886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94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пятибалльная система оценивания</a:t>
          </a:r>
          <a:endParaRPr lang="ru-RU" sz="2800" b="1" kern="1200" dirty="0"/>
        </a:p>
      </dsp:txBody>
      <dsp:txXfrm rot="10800000">
        <a:off x="640736" y="2307018"/>
        <a:ext cx="7626992" cy="886664"/>
      </dsp:txXfrm>
    </dsp:sp>
    <dsp:sp modelId="{5EA92EDD-6DAD-4930-A17C-94E04299FE64}">
      <dsp:nvSpPr>
        <dsp:cNvPr id="0" name=""/>
        <dsp:cNvSpPr/>
      </dsp:nvSpPr>
      <dsp:spPr>
        <a:xfrm>
          <a:off x="283569" y="2327828"/>
          <a:ext cx="886664" cy="8866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42E0-58F2-4BF1-9C5E-5800FA8F797B}">
      <dsp:nvSpPr>
        <dsp:cNvPr id="0" name=""/>
        <dsp:cNvSpPr/>
      </dsp:nvSpPr>
      <dsp:spPr>
        <a:xfrm rot="10800000">
          <a:off x="347641" y="3458359"/>
          <a:ext cx="7991517" cy="886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9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 согласно выстроенной индивидуальной траектории обучения (по запросам обучающихся и их родителей)</a:t>
          </a:r>
          <a:endParaRPr lang="ru-RU" sz="2000" b="1" kern="1200" dirty="0"/>
        </a:p>
      </dsp:txBody>
      <dsp:txXfrm rot="10800000">
        <a:off x="569307" y="3458359"/>
        <a:ext cx="7769851" cy="886664"/>
      </dsp:txXfrm>
    </dsp:sp>
    <dsp:sp modelId="{3BCF0729-04AA-4F94-9023-74C88D337F87}">
      <dsp:nvSpPr>
        <dsp:cNvPr id="0" name=""/>
        <dsp:cNvSpPr/>
      </dsp:nvSpPr>
      <dsp:spPr>
        <a:xfrm>
          <a:off x="283569" y="3454581"/>
          <a:ext cx="886664" cy="8866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297EF-F50A-4C53-8087-017B567F2F64}">
      <dsp:nvSpPr>
        <dsp:cNvPr id="0" name=""/>
        <dsp:cNvSpPr/>
      </dsp:nvSpPr>
      <dsp:spPr>
        <a:xfrm rot="10800000">
          <a:off x="452315" y="4614037"/>
          <a:ext cx="7905906" cy="886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9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создана образовательная среда для развитие  способностей обучающихся</a:t>
          </a:r>
          <a:endParaRPr lang="ru-RU" sz="2600" b="1" kern="1200" dirty="0"/>
        </a:p>
      </dsp:txBody>
      <dsp:txXfrm rot="10800000">
        <a:off x="673981" y="4614037"/>
        <a:ext cx="7684240" cy="886664"/>
      </dsp:txXfrm>
    </dsp:sp>
    <dsp:sp modelId="{D712139C-DAF3-4234-B48F-A116DCF423CE}">
      <dsp:nvSpPr>
        <dsp:cNvPr id="0" name=""/>
        <dsp:cNvSpPr/>
      </dsp:nvSpPr>
      <dsp:spPr>
        <a:xfrm>
          <a:off x="283569" y="4610142"/>
          <a:ext cx="886664" cy="8866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A931-A5F7-415A-BBB1-B902867917F0}">
      <dsp:nvSpPr>
        <dsp:cNvPr id="0" name=""/>
        <dsp:cNvSpPr/>
      </dsp:nvSpPr>
      <dsp:spPr>
        <a:xfrm>
          <a:off x="3214709" y="1357330"/>
          <a:ext cx="2053842" cy="20538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2B049D0-741F-40AF-9522-D12E45812E1C}">
      <dsp:nvSpPr>
        <dsp:cNvPr id="0" name=""/>
        <dsp:cNvSpPr/>
      </dsp:nvSpPr>
      <dsp:spPr>
        <a:xfrm>
          <a:off x="2662832" y="66335"/>
          <a:ext cx="3090190" cy="13790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Естественно - научный</a:t>
          </a:r>
          <a:endParaRPr lang="ru-RU" sz="2000" b="1" i="1" kern="1200" dirty="0"/>
        </a:p>
      </dsp:txBody>
      <dsp:txXfrm>
        <a:off x="2662832" y="66335"/>
        <a:ext cx="3090190" cy="1379008"/>
      </dsp:txXfrm>
    </dsp:sp>
    <dsp:sp modelId="{E59CBD58-7A8D-4099-8D1B-EA7E927D9E32}">
      <dsp:nvSpPr>
        <dsp:cNvPr id="0" name=""/>
        <dsp:cNvSpPr/>
      </dsp:nvSpPr>
      <dsp:spPr>
        <a:xfrm>
          <a:off x="4214848" y="2214575"/>
          <a:ext cx="2053842" cy="20538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F8D7EE0-E677-4A48-90AD-90AE436C631A}">
      <dsp:nvSpPr>
        <dsp:cNvPr id="0" name=""/>
        <dsp:cNvSpPr/>
      </dsp:nvSpPr>
      <dsp:spPr>
        <a:xfrm>
          <a:off x="6179616" y="1885452"/>
          <a:ext cx="2135996" cy="14963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Гуманитарный</a:t>
          </a:r>
          <a:r>
            <a:rPr lang="ru-RU" sz="2000" kern="1200" smtClean="0"/>
            <a:t> </a:t>
          </a:r>
          <a:endParaRPr lang="ru-RU" sz="2000" kern="1200" dirty="0"/>
        </a:p>
      </dsp:txBody>
      <dsp:txXfrm>
        <a:off x="6179616" y="1885452"/>
        <a:ext cx="2135996" cy="1496370"/>
      </dsp:txXfrm>
    </dsp:sp>
    <dsp:sp modelId="{A5BBF622-5FCE-48C9-A7ED-5770B71BE298}">
      <dsp:nvSpPr>
        <dsp:cNvPr id="0" name=""/>
        <dsp:cNvSpPr/>
      </dsp:nvSpPr>
      <dsp:spPr>
        <a:xfrm>
          <a:off x="4071962" y="3500462"/>
          <a:ext cx="2053842" cy="20538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AA8CCA8-41D4-4E2F-A8F2-DA0178731949}">
      <dsp:nvSpPr>
        <dsp:cNvPr id="0" name=""/>
        <dsp:cNvSpPr/>
      </dsp:nvSpPr>
      <dsp:spPr>
        <a:xfrm>
          <a:off x="5522388" y="4438085"/>
          <a:ext cx="2793220" cy="14963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Социально-экономический </a:t>
          </a:r>
          <a:endParaRPr lang="ru-RU" sz="2000" b="1" i="1" kern="1200" dirty="0"/>
        </a:p>
      </dsp:txBody>
      <dsp:txXfrm>
        <a:off x="5522388" y="4438085"/>
        <a:ext cx="2793220" cy="1496370"/>
      </dsp:txXfrm>
    </dsp:sp>
    <dsp:sp modelId="{9BC1B621-EEF9-4223-9A8F-9D20B702A37E}">
      <dsp:nvSpPr>
        <dsp:cNvPr id="0" name=""/>
        <dsp:cNvSpPr/>
      </dsp:nvSpPr>
      <dsp:spPr>
        <a:xfrm>
          <a:off x="2428888" y="3429029"/>
          <a:ext cx="2053842" cy="20538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C59820D-8AA9-4FC5-93DB-739916C9076A}">
      <dsp:nvSpPr>
        <dsp:cNvPr id="0" name=""/>
        <dsp:cNvSpPr/>
      </dsp:nvSpPr>
      <dsp:spPr>
        <a:xfrm>
          <a:off x="220052" y="4438085"/>
          <a:ext cx="2553604" cy="14963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Универсальный </a:t>
          </a:r>
          <a:endParaRPr lang="ru-RU" sz="2000" b="1" i="1" kern="1200" dirty="0"/>
        </a:p>
      </dsp:txBody>
      <dsp:txXfrm>
        <a:off x="220052" y="4438085"/>
        <a:ext cx="2553604" cy="1496370"/>
      </dsp:txXfrm>
    </dsp:sp>
    <dsp:sp modelId="{A28FD26C-D5D5-4E80-A287-F25F640DEDED}">
      <dsp:nvSpPr>
        <dsp:cNvPr id="0" name=""/>
        <dsp:cNvSpPr/>
      </dsp:nvSpPr>
      <dsp:spPr>
        <a:xfrm>
          <a:off x="2214570" y="2143142"/>
          <a:ext cx="2053842" cy="205384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4BB23C4-561B-4748-98D0-D9227757DEB5}">
      <dsp:nvSpPr>
        <dsp:cNvPr id="0" name=""/>
        <dsp:cNvSpPr/>
      </dsp:nvSpPr>
      <dsp:spPr>
        <a:xfrm>
          <a:off x="-100242" y="1885452"/>
          <a:ext cx="2536965" cy="14963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/>
            <a:t>Технологический </a:t>
          </a:r>
          <a:endParaRPr lang="ru-RU" sz="2000" b="1" i="1" kern="1200" dirty="0"/>
        </a:p>
      </dsp:txBody>
      <dsp:txXfrm>
        <a:off x="-100242" y="1885452"/>
        <a:ext cx="2536965" cy="149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2FA5E-4CC9-42E2-BBFD-E6E7BF6ACAAA}">
      <dsp:nvSpPr>
        <dsp:cNvPr id="0" name=""/>
        <dsp:cNvSpPr/>
      </dsp:nvSpPr>
      <dsp:spPr>
        <a:xfrm>
          <a:off x="19837" y="5484"/>
          <a:ext cx="3998633" cy="566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Обязательный компонент</a:t>
          </a:r>
          <a:endParaRPr lang="ru-RU" sz="2400" kern="1200" dirty="0"/>
        </a:p>
      </dsp:txBody>
      <dsp:txXfrm>
        <a:off x="36415" y="22062"/>
        <a:ext cx="3965477" cy="532863"/>
      </dsp:txXfrm>
    </dsp:sp>
    <dsp:sp modelId="{04A4784F-75F5-4F71-9580-F383E3C18B63}">
      <dsp:nvSpPr>
        <dsp:cNvPr id="0" name=""/>
        <dsp:cNvSpPr/>
      </dsp:nvSpPr>
      <dsp:spPr>
        <a:xfrm>
          <a:off x="4645852" y="0"/>
          <a:ext cx="4037183" cy="511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Компонент по выбору</a:t>
          </a:r>
          <a:endParaRPr lang="ru-RU" sz="2400" kern="1200" dirty="0"/>
        </a:p>
      </dsp:txBody>
      <dsp:txXfrm>
        <a:off x="4660844" y="14992"/>
        <a:ext cx="4007199" cy="481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B82F-A1B7-4A21-BB90-CA1ECB6A28C4}">
      <dsp:nvSpPr>
        <dsp:cNvPr id="0" name=""/>
        <dsp:cNvSpPr/>
      </dsp:nvSpPr>
      <dsp:spPr>
        <a:xfrm>
          <a:off x="0" y="0"/>
          <a:ext cx="407196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BF60B-07C6-4DC3-BB46-3F8E97F4E522}">
      <dsp:nvSpPr>
        <dsp:cNvPr id="0" name=""/>
        <dsp:cNvSpPr/>
      </dsp:nvSpPr>
      <dsp:spPr>
        <a:xfrm>
          <a:off x="214313" y="0"/>
          <a:ext cx="3600481" cy="1229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37" tIns="0" rIns="1077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Базовые учебные предметы </a:t>
          </a:r>
          <a:endParaRPr lang="ru-RU" sz="2400" kern="1200" dirty="0"/>
        </a:p>
      </dsp:txBody>
      <dsp:txXfrm>
        <a:off x="274315" y="60002"/>
        <a:ext cx="3480477" cy="1109136"/>
      </dsp:txXfrm>
    </dsp:sp>
    <dsp:sp modelId="{893216F7-0A30-4FD0-B47B-03916CC1B82B}">
      <dsp:nvSpPr>
        <dsp:cNvPr id="0" name=""/>
        <dsp:cNvSpPr/>
      </dsp:nvSpPr>
      <dsp:spPr>
        <a:xfrm>
          <a:off x="0" y="2000261"/>
          <a:ext cx="407196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A5F3F-1487-47B3-8B18-CCE8D9889D97}">
      <dsp:nvSpPr>
        <dsp:cNvPr id="0" name=""/>
        <dsp:cNvSpPr/>
      </dsp:nvSpPr>
      <dsp:spPr>
        <a:xfrm>
          <a:off x="204710" y="1280018"/>
          <a:ext cx="3867255" cy="1495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37" tIns="0" rIns="1077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Учебные предметы на профильном уровне</a:t>
          </a:r>
          <a:endParaRPr lang="ru-RU" sz="2400" kern="1200" dirty="0"/>
        </a:p>
      </dsp:txBody>
      <dsp:txXfrm>
        <a:off x="277720" y="1353028"/>
        <a:ext cx="3721235" cy="1349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D87F7-1948-472A-A477-16AD8037E4C9}">
      <dsp:nvSpPr>
        <dsp:cNvPr id="0" name=""/>
        <dsp:cNvSpPr/>
      </dsp:nvSpPr>
      <dsp:spPr>
        <a:xfrm>
          <a:off x="0" y="902364"/>
          <a:ext cx="42862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AE23-F5D1-4DCD-9D61-10097A168115}">
      <dsp:nvSpPr>
        <dsp:cNvPr id="0" name=""/>
        <dsp:cNvSpPr/>
      </dsp:nvSpPr>
      <dsp:spPr>
        <a:xfrm>
          <a:off x="214312" y="592404"/>
          <a:ext cx="30003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7" tIns="0" rIns="11340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Спец. курсы </a:t>
          </a:r>
          <a:endParaRPr lang="ru-RU" sz="2100" kern="1200" dirty="0"/>
        </a:p>
      </dsp:txBody>
      <dsp:txXfrm>
        <a:off x="244574" y="622666"/>
        <a:ext cx="2939849" cy="559396"/>
      </dsp:txXfrm>
    </dsp:sp>
    <dsp:sp modelId="{751F06C6-422B-4A35-92F8-607F2DA4D6C2}">
      <dsp:nvSpPr>
        <dsp:cNvPr id="0" name=""/>
        <dsp:cNvSpPr/>
      </dsp:nvSpPr>
      <dsp:spPr>
        <a:xfrm>
          <a:off x="0" y="1854925"/>
          <a:ext cx="42862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4C9F-A915-4AE6-A811-284BC044C76C}">
      <dsp:nvSpPr>
        <dsp:cNvPr id="0" name=""/>
        <dsp:cNvSpPr/>
      </dsp:nvSpPr>
      <dsp:spPr>
        <a:xfrm>
          <a:off x="214312" y="1544964"/>
          <a:ext cx="30003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7" tIns="0" rIns="11340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Исследовательская деятельность</a:t>
          </a:r>
          <a:endParaRPr lang="ru-RU" sz="2100" kern="1200" dirty="0"/>
        </a:p>
      </dsp:txBody>
      <dsp:txXfrm>
        <a:off x="244574" y="1575226"/>
        <a:ext cx="2939849" cy="559396"/>
      </dsp:txXfrm>
    </dsp:sp>
    <dsp:sp modelId="{0E094E26-63C9-44C0-A2DD-DB70665EB4C5}">
      <dsp:nvSpPr>
        <dsp:cNvPr id="0" name=""/>
        <dsp:cNvSpPr/>
      </dsp:nvSpPr>
      <dsp:spPr>
        <a:xfrm>
          <a:off x="0" y="2807485"/>
          <a:ext cx="42862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1B109-9007-4251-8A3E-D33148A3988D}">
      <dsp:nvSpPr>
        <dsp:cNvPr id="0" name=""/>
        <dsp:cNvSpPr/>
      </dsp:nvSpPr>
      <dsp:spPr>
        <a:xfrm>
          <a:off x="214312" y="2497524"/>
          <a:ext cx="30003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7" tIns="0" rIns="11340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Групповая проектная деятельность</a:t>
          </a:r>
          <a:endParaRPr lang="ru-RU" sz="2100" kern="1200" dirty="0"/>
        </a:p>
      </dsp:txBody>
      <dsp:txXfrm>
        <a:off x="244574" y="2527786"/>
        <a:ext cx="2939849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1730F-5A88-4FD2-8E6B-552509F4ED42}">
      <dsp:nvSpPr>
        <dsp:cNvPr id="0" name=""/>
        <dsp:cNvSpPr/>
      </dsp:nvSpPr>
      <dsp:spPr>
        <a:xfrm>
          <a:off x="633368" y="1408"/>
          <a:ext cx="7420062" cy="1460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студия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«Сам себе режиссер»</a:t>
          </a:r>
          <a:endParaRPr lang="ru-RU" sz="3100" kern="1200" dirty="0"/>
        </a:p>
      </dsp:txBody>
      <dsp:txXfrm>
        <a:off x="1363772" y="1408"/>
        <a:ext cx="5959255" cy="1460807"/>
      </dsp:txXfrm>
    </dsp:sp>
    <dsp:sp modelId="{E253A082-A9D1-47A8-AED8-D7EB73125276}">
      <dsp:nvSpPr>
        <dsp:cNvPr id="0" name=""/>
        <dsp:cNvSpPr/>
      </dsp:nvSpPr>
      <dsp:spPr>
        <a:xfrm>
          <a:off x="633368" y="1666728"/>
          <a:ext cx="7330405" cy="1460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творческая мастерская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«Человек - праздник»</a:t>
          </a:r>
          <a:endParaRPr lang="ru-RU" sz="3100" kern="1200" dirty="0"/>
        </a:p>
      </dsp:txBody>
      <dsp:txXfrm>
        <a:off x="1363772" y="1666728"/>
        <a:ext cx="5869598" cy="1460807"/>
      </dsp:txXfrm>
    </dsp:sp>
    <dsp:sp modelId="{D0C67319-5DFD-4B14-8122-BD01F1155F4B}">
      <dsp:nvSpPr>
        <dsp:cNvPr id="0" name=""/>
        <dsp:cNvSpPr/>
      </dsp:nvSpPr>
      <dsp:spPr>
        <a:xfrm>
          <a:off x="633368" y="3332049"/>
          <a:ext cx="6991388" cy="1460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школьная газета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«Школа: вчера, сегодня, завтра»</a:t>
          </a:r>
          <a:endParaRPr lang="ru-RU" sz="3100" kern="1200" dirty="0"/>
        </a:p>
      </dsp:txBody>
      <dsp:txXfrm>
        <a:off x="1363772" y="3332049"/>
        <a:ext cx="5530581" cy="1460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BBB6-12C6-40EA-B5C9-51905537E182}">
      <dsp:nvSpPr>
        <dsp:cNvPr id="0" name=""/>
        <dsp:cNvSpPr/>
      </dsp:nvSpPr>
      <dsp:spPr>
        <a:xfrm>
          <a:off x="658298" y="0"/>
          <a:ext cx="7460720" cy="45005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48D01-1D8D-45E0-9566-8DA751EC2F82}">
      <dsp:nvSpPr>
        <dsp:cNvPr id="0" name=""/>
        <dsp:cNvSpPr/>
      </dsp:nvSpPr>
      <dsp:spPr>
        <a:xfrm>
          <a:off x="4392" y="1350178"/>
          <a:ext cx="2112899" cy="180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ВПОШ</a:t>
          </a:r>
          <a:endParaRPr lang="ru-RU" sz="2400" kern="1200" dirty="0"/>
        </a:p>
      </dsp:txBody>
      <dsp:txXfrm>
        <a:off x="92272" y="1438058"/>
        <a:ext cx="1937139" cy="1624477"/>
      </dsp:txXfrm>
    </dsp:sp>
    <dsp:sp modelId="{4EF220A0-BAF5-4C54-951B-4FEA6C75A334}">
      <dsp:nvSpPr>
        <dsp:cNvPr id="0" name=""/>
        <dsp:cNvSpPr/>
      </dsp:nvSpPr>
      <dsp:spPr>
        <a:xfrm>
          <a:off x="2222937" y="1350178"/>
          <a:ext cx="2112899" cy="180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НИР</a:t>
          </a:r>
          <a:endParaRPr lang="ru-RU" sz="2400" kern="1200" dirty="0"/>
        </a:p>
      </dsp:txBody>
      <dsp:txXfrm>
        <a:off x="2310817" y="1438058"/>
        <a:ext cx="1937139" cy="1624477"/>
      </dsp:txXfrm>
    </dsp:sp>
    <dsp:sp modelId="{8BB783F1-8895-4E9A-BED2-E8F63E302D26}">
      <dsp:nvSpPr>
        <dsp:cNvPr id="0" name=""/>
        <dsp:cNvSpPr/>
      </dsp:nvSpPr>
      <dsp:spPr>
        <a:xfrm>
          <a:off x="4441481" y="1350178"/>
          <a:ext cx="2112899" cy="180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«Юные таланты»</a:t>
          </a:r>
          <a:endParaRPr lang="ru-RU" sz="2400" kern="1200" dirty="0"/>
        </a:p>
      </dsp:txBody>
      <dsp:txXfrm>
        <a:off x="4529361" y="1438058"/>
        <a:ext cx="1937139" cy="1624477"/>
      </dsp:txXfrm>
    </dsp:sp>
    <dsp:sp modelId="{CBE9D54F-F5F0-4FD1-8E6D-641D4C96C473}">
      <dsp:nvSpPr>
        <dsp:cNvPr id="0" name=""/>
        <dsp:cNvSpPr/>
      </dsp:nvSpPr>
      <dsp:spPr>
        <a:xfrm>
          <a:off x="6660025" y="1350178"/>
          <a:ext cx="2112899" cy="180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олимпиада Ломоносова</a:t>
          </a:r>
          <a:endParaRPr lang="ru-RU" sz="2400" kern="1200" dirty="0"/>
        </a:p>
      </dsp:txBody>
      <dsp:txXfrm>
        <a:off x="6747905" y="1438058"/>
        <a:ext cx="1937139" cy="1624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201F-F52F-4819-8545-C61A01A44350}">
      <dsp:nvSpPr>
        <dsp:cNvPr id="0" name=""/>
        <dsp:cNvSpPr/>
      </dsp:nvSpPr>
      <dsp:spPr>
        <a:xfrm>
          <a:off x="651509" y="0"/>
          <a:ext cx="7383780" cy="422276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C54E8-9B5D-407E-B9BB-0E765B90E4EC}">
      <dsp:nvSpPr>
        <dsp:cNvPr id="0" name=""/>
        <dsp:cNvSpPr/>
      </dsp:nvSpPr>
      <dsp:spPr>
        <a:xfrm>
          <a:off x="4347" y="1266828"/>
          <a:ext cx="2091109" cy="1689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спортивные секции по вольной борьбе, настольному теннису, шахматам,  волейболу</a:t>
          </a:r>
          <a:endParaRPr lang="ru-RU" sz="1400" kern="1200" dirty="0"/>
        </a:p>
      </dsp:txBody>
      <dsp:txXfrm>
        <a:off x="86802" y="1349283"/>
        <a:ext cx="1926199" cy="1524194"/>
      </dsp:txXfrm>
    </dsp:sp>
    <dsp:sp modelId="{A9DDCF02-27FA-4EA6-954E-A94EB664C710}">
      <dsp:nvSpPr>
        <dsp:cNvPr id="0" name=""/>
        <dsp:cNvSpPr/>
      </dsp:nvSpPr>
      <dsp:spPr>
        <a:xfrm>
          <a:off x="2200012" y="1266828"/>
          <a:ext cx="2091109" cy="1689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детско-взрослые соревнования по волейболу на кубок директора школы</a:t>
          </a:r>
          <a:endParaRPr lang="ru-RU" sz="1700" kern="1200" dirty="0"/>
        </a:p>
      </dsp:txBody>
      <dsp:txXfrm>
        <a:off x="2282467" y="1349283"/>
        <a:ext cx="1926199" cy="1524194"/>
      </dsp:txXfrm>
    </dsp:sp>
    <dsp:sp modelId="{D5A82F1C-1503-4FE7-BA50-698A5BF3E637}">
      <dsp:nvSpPr>
        <dsp:cNvPr id="0" name=""/>
        <dsp:cNvSpPr/>
      </dsp:nvSpPr>
      <dsp:spPr>
        <a:xfrm>
          <a:off x="4395677" y="1266828"/>
          <a:ext cx="2091109" cy="1689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туристические слеты</a:t>
          </a:r>
          <a:endParaRPr lang="ru-RU" sz="1700" kern="1200" dirty="0"/>
        </a:p>
      </dsp:txBody>
      <dsp:txXfrm>
        <a:off x="4478132" y="1349283"/>
        <a:ext cx="1926199" cy="1524194"/>
      </dsp:txXfrm>
    </dsp:sp>
    <dsp:sp modelId="{DB6A1037-77AB-41A5-984E-A99034AAC8D7}">
      <dsp:nvSpPr>
        <dsp:cNvPr id="0" name=""/>
        <dsp:cNvSpPr/>
      </dsp:nvSpPr>
      <dsp:spPr>
        <a:xfrm>
          <a:off x="6591342" y="1266828"/>
          <a:ext cx="2091109" cy="1689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kern="1200" dirty="0" err="1" smtClean="0"/>
            <a:t>военно</a:t>
          </a:r>
          <a:r>
            <a:rPr lang="ru-RU" sz="1700" kern="1200" dirty="0" smtClean="0"/>
            <a:t> –полевые сборы</a:t>
          </a:r>
          <a:endParaRPr lang="ru-RU" sz="1700" kern="1200" dirty="0"/>
        </a:p>
      </dsp:txBody>
      <dsp:txXfrm>
        <a:off x="6673797" y="1349283"/>
        <a:ext cx="1926199" cy="1524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811C7-096B-4F42-AF6A-17B2D2E003AA}">
      <dsp:nvSpPr>
        <dsp:cNvPr id="0" name=""/>
        <dsp:cNvSpPr/>
      </dsp:nvSpPr>
      <dsp:spPr>
        <a:xfrm>
          <a:off x="652940" y="0"/>
          <a:ext cx="7399998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C9097-18CE-429D-BF47-777D85B2F888}">
      <dsp:nvSpPr>
        <dsp:cNvPr id="0" name=""/>
        <dsp:cNvSpPr/>
      </dsp:nvSpPr>
      <dsp:spPr>
        <a:xfrm>
          <a:off x="492362" y="1357788"/>
          <a:ext cx="375441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краевые мероприятия по проектированию своего профессионального будущее» (г. Пермь, ИРО)</a:t>
          </a:r>
          <a:endParaRPr lang="ru-RU" sz="2200" kern="1200" dirty="0"/>
        </a:p>
      </dsp:txBody>
      <dsp:txXfrm>
        <a:off x="580738" y="1446164"/>
        <a:ext cx="3577658" cy="1633633"/>
      </dsp:txXfrm>
    </dsp:sp>
    <dsp:sp modelId="{67759A64-BE2F-411F-B68D-F0D4BB5F843F}">
      <dsp:nvSpPr>
        <dsp:cNvPr id="0" name=""/>
        <dsp:cNvSpPr/>
      </dsp:nvSpPr>
      <dsp:spPr>
        <a:xfrm>
          <a:off x="4459106" y="1357788"/>
          <a:ext cx="375441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профессиональные  пробы (1 раз в полгода, всего 4 пробы) с выездом в ВУЗы г. Перми или выход на предприятия</a:t>
          </a:r>
          <a:endParaRPr lang="ru-RU" sz="2200" kern="1200" dirty="0"/>
        </a:p>
      </dsp:txBody>
      <dsp:txXfrm>
        <a:off x="4547482" y="1446164"/>
        <a:ext cx="357765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3394-0334-43C5-9067-93EEB9813982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2716-F041-4028-BE48-1F9B8E457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2716-F041-4028-BE48-1F9B8E457C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2716-F041-4028-BE48-1F9B8E457C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2716-F041-4028-BE48-1F9B8E457C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2716-F041-4028-BE48-1F9B8E457C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2716-F041-4028-BE48-1F9B8E457C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2716-F041-4028-BE48-1F9B8E457C3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до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51" y="38595"/>
            <a:ext cx="9243703" cy="67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День открытых дверей для будущих десятиклассников МБОУ «ДСОШ №2»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технологического 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математика: </a:t>
            </a:r>
            <a:r>
              <a:rPr lang="ru-RU" sz="2800" dirty="0" err="1" smtClean="0">
                <a:solidFill>
                  <a:srgbClr val="0070C0"/>
                </a:solidFill>
              </a:rPr>
              <a:t>Макурина</a:t>
            </a:r>
            <a:r>
              <a:rPr lang="ru-RU" sz="2800" dirty="0" smtClean="0">
                <a:solidFill>
                  <a:srgbClr val="0070C0"/>
                </a:solidFill>
              </a:rPr>
              <a:t> И.В.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информатика: </a:t>
            </a:r>
            <a:r>
              <a:rPr lang="ru-RU" sz="2800" dirty="0" smtClean="0">
                <a:solidFill>
                  <a:srgbClr val="0070C0"/>
                </a:solidFill>
              </a:rPr>
              <a:t>Перевозчиков А.Ж.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физика: </a:t>
            </a:r>
            <a:r>
              <a:rPr lang="ru-RU" sz="2800" dirty="0" err="1" smtClean="0">
                <a:solidFill>
                  <a:srgbClr val="0070C0"/>
                </a:solidFill>
              </a:rPr>
              <a:t>Пыстогова</a:t>
            </a:r>
            <a:r>
              <a:rPr lang="ru-RU" sz="2800" dirty="0" smtClean="0">
                <a:solidFill>
                  <a:srgbClr val="0070C0"/>
                </a:solidFill>
              </a:rPr>
              <a:t> Т.В.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Мои документы\Занина\административная работа\фото учителей\Перевозчиков.jpg"/>
          <p:cNvPicPr>
            <a:picLocks noChangeAspect="1" noChangeArrowheads="1"/>
          </p:cNvPicPr>
          <p:nvPr/>
        </p:nvPicPr>
        <p:blipFill>
          <a:blip r:embed="rId3"/>
          <a:srcRect l="17773" t="18506" r="13867" b="14844"/>
          <a:stretch>
            <a:fillRect/>
          </a:stretch>
        </p:blipFill>
        <p:spPr bwMode="auto">
          <a:xfrm>
            <a:off x="3155927" y="2878197"/>
            <a:ext cx="2863881" cy="378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user\Рабочий стол\п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8704" t="13194" r="18194" b="45833"/>
          <a:stretch>
            <a:fillRect/>
          </a:stretch>
        </p:blipFill>
        <p:spPr bwMode="auto">
          <a:xfrm>
            <a:off x="6184085" y="2881497"/>
            <a:ext cx="2644384" cy="377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4" y="2878197"/>
            <a:ext cx="2520280" cy="378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естественнонаучного цикла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54162"/>
            <a:ext cx="83582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химия: </a:t>
            </a:r>
            <a:r>
              <a:rPr lang="ru-RU" sz="2800" dirty="0" smtClean="0">
                <a:solidFill>
                  <a:srgbClr val="0070C0"/>
                </a:solidFill>
              </a:rPr>
              <a:t>Савостина И.В.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биология: </a:t>
            </a:r>
            <a:r>
              <a:rPr lang="ru-RU" sz="2800" dirty="0" err="1" smtClean="0">
                <a:solidFill>
                  <a:srgbClr val="0070C0"/>
                </a:solidFill>
              </a:rPr>
              <a:t>Бебнева</a:t>
            </a:r>
            <a:r>
              <a:rPr lang="ru-RU" sz="2800" dirty="0" smtClean="0">
                <a:solidFill>
                  <a:srgbClr val="0070C0"/>
                </a:solidFill>
              </a:rPr>
              <a:t> В.Н., Попова А.Г.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541" t="11963" r="52472" b="42237"/>
          <a:stretch/>
        </p:blipFill>
        <p:spPr>
          <a:xfrm>
            <a:off x="3234895" y="2774420"/>
            <a:ext cx="2833687" cy="384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74420"/>
            <a:ext cx="2570934" cy="385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/>
          <a:stretch/>
        </p:blipFill>
        <p:spPr>
          <a:xfrm>
            <a:off x="304800" y="2798491"/>
            <a:ext cx="2698486" cy="383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http://opel-zelenograd.ru/images/4742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425187" flipH="1">
            <a:off x="2596260" y="797530"/>
            <a:ext cx="3441523" cy="2700167"/>
          </a:xfrm>
          <a:prstGeom prst="rect">
            <a:avLst/>
          </a:prstGeom>
          <a:noFill/>
        </p:spPr>
      </p:pic>
      <p:sp>
        <p:nvSpPr>
          <p:cNvPr id="45" name="Овал 44"/>
          <p:cNvSpPr/>
          <p:nvPr/>
        </p:nvSpPr>
        <p:spPr>
          <a:xfrm>
            <a:off x="2555776" y="2564904"/>
            <a:ext cx="3960440" cy="1440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5959" y="2701734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Инновации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в МБОУ «ДСОШ №2»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5" idx="1"/>
          </p:cNvCxnSpPr>
          <p:nvPr/>
        </p:nvCxnSpPr>
        <p:spPr>
          <a:xfrm flipH="1" flipV="1">
            <a:off x="2389410" y="-26057"/>
            <a:ext cx="746359" cy="280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912866" y="25735"/>
            <a:ext cx="405631" cy="2707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5" idx="5"/>
          </p:cNvCxnSpPr>
          <p:nvPr/>
        </p:nvCxnSpPr>
        <p:spPr>
          <a:xfrm>
            <a:off x="5936223" y="3794157"/>
            <a:ext cx="3207777" cy="1026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0954" y="2078532"/>
            <a:ext cx="2571736" cy="100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23110"/>
            <a:ext cx="26037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15D9"/>
                </a:solidFill>
                <a:effectLst/>
                <a:ea typeface="Times New Roman" pitchFamily="18" charset="0"/>
                <a:cs typeface="Times New Roman" pitchFamily="18" charset="0"/>
              </a:rPr>
              <a:t>Краевая апробационная площадка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E15D9"/>
                </a:solidFill>
                <a:effectLst/>
                <a:ea typeface="Times New Roman" pitchFamily="18" charset="0"/>
                <a:cs typeface="Times New Roman" pitchFamily="18" charset="0"/>
              </a:rPr>
              <a:t> по введению и реализации ФГОС СОО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 2018 года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361764" y="4844654"/>
            <a:ext cx="19871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Участник краевого  проекта </a:t>
            </a:r>
          </a:p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«Я люблю  математику»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2017 года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758690" y="66754"/>
            <a:ext cx="32861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Краевая апробационная площадка по профильному и профессиональному самоопределению обучающихся 8-11 классов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2016 года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-72796" y="2542485"/>
            <a:ext cx="20695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1E15D9"/>
                </a:solidFill>
              </a:rPr>
              <a:t>Участник муниципальной программы по работе с талантливыми детьми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 2012 года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646382" y="3843985"/>
            <a:ext cx="1236282" cy="301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E2E5-2E3E-49F3-8509-E6FF20EC0C6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303873" y="342910"/>
            <a:ext cx="27273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Краевая опорная школа по внедрению основ финансовой грамотности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2018 года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363218" y="1960593"/>
            <a:ext cx="2740865" cy="100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08882" y="2571471"/>
            <a:ext cx="2571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Участник 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краевого проекта «Немецкий – первый второй иностранный!»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 2019 года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215072" y="4288066"/>
            <a:ext cx="19871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Участник краевого  проекта по информатизации</a:t>
            </a:r>
          </a:p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«Цифровая школа»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2019 года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4299446" y="4077770"/>
            <a:ext cx="102319" cy="278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608882" y="4597903"/>
            <a:ext cx="21039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Участник 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краевого проекта «</a:t>
            </a:r>
            <a:r>
              <a:rPr lang="en-US" b="1" dirty="0" smtClean="0">
                <a:solidFill>
                  <a:srgbClr val="0000FF"/>
                </a:solidFill>
              </a:rPr>
              <a:t>Skyeng</a:t>
            </a:r>
            <a:r>
              <a:rPr lang="ru-RU" b="1" dirty="0" smtClean="0">
                <a:solidFill>
                  <a:srgbClr val="0000FF"/>
                </a:solidFill>
              </a:rPr>
              <a:t>» (английский язык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 2019 года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14125" y="4844654"/>
            <a:ext cx="19871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15D9"/>
                </a:solidFill>
              </a:rPr>
              <a:t>Участник муниципального проектного офиса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2018 года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45" idx="3"/>
          </p:cNvCxnSpPr>
          <p:nvPr/>
        </p:nvCxnSpPr>
        <p:spPr>
          <a:xfrm flipH="1">
            <a:off x="2172622" y="3794157"/>
            <a:ext cx="963147" cy="3063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0" y="3723258"/>
            <a:ext cx="2894606" cy="1627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428596" y="428604"/>
          <a:ext cx="821537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5852" y="28572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Профили обучения 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ОБУЧЕНИЕ ПО ИУП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7"/>
          <a:ext cx="8686800" cy="128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14282" y="2428868"/>
          <a:ext cx="4071966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857752" y="1928802"/>
          <a:ext cx="428624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Новые форматы!!!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образовательная сессия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образовательное событие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workshop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«перевернутый класс»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пробы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проекты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кейсы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инжиниринг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образовательные курсы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на усиления профиля;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профессиональное самоопределение;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метапредметный</a:t>
            </a:r>
            <a:r>
              <a:rPr lang="ru-RU" dirty="0" smtClean="0"/>
              <a:t> характер;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подготовка к ЕГЭ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712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Исследовательская и Проектная 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3116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E15D9"/>
                </a:solidFill>
              </a:rPr>
              <a:t>все обучающиеся</a:t>
            </a:r>
            <a:endParaRPr lang="ru-RU" sz="4000" dirty="0">
              <a:solidFill>
                <a:srgbClr val="1E15D9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928663" y="1500175"/>
            <a:ext cx="1785951" cy="7858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929322" y="1357298"/>
            <a:ext cx="1785950" cy="10715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20" y="3071810"/>
            <a:ext cx="3119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индивидуальная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11 класс </a:t>
            </a:r>
            <a:r>
              <a:rPr lang="ru-RU" dirty="0" smtClean="0"/>
              <a:t>(сентябрь – декабрь)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под руководством </a:t>
            </a:r>
            <a:r>
              <a:rPr lang="ru-RU" dirty="0" smtClean="0"/>
              <a:t>учителя – предметника;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учебная</a:t>
            </a:r>
            <a:r>
              <a:rPr lang="ru-RU" dirty="0" smtClean="0"/>
              <a:t> исследовательская работа;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защита</a:t>
            </a:r>
            <a:r>
              <a:rPr lang="ru-RU" dirty="0" smtClean="0"/>
              <a:t> на школьной конференции (декабрь)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зачет</a:t>
            </a:r>
            <a:r>
              <a:rPr lang="ru-RU" dirty="0" smtClean="0"/>
              <a:t>/незачет</a:t>
            </a:r>
          </a:p>
          <a:p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3071810"/>
            <a:ext cx="3143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групповая</a:t>
            </a:r>
            <a:r>
              <a:rPr lang="ru-RU" dirty="0" smtClean="0">
                <a:solidFill>
                  <a:srgbClr val="002060"/>
                </a:solidFill>
              </a:rPr>
              <a:t> форма работы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10  класс, июнь</a:t>
            </a:r>
            <a:r>
              <a:rPr lang="ru-RU" dirty="0" smtClean="0"/>
              <a:t>,  в рамках профильного отряда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вариативность</a:t>
            </a:r>
            <a:r>
              <a:rPr lang="ru-RU" dirty="0" smtClean="0"/>
              <a:t>  в организации (</a:t>
            </a:r>
            <a:r>
              <a:rPr lang="ru-RU" b="1" dirty="0" smtClean="0"/>
              <a:t>модель</a:t>
            </a:r>
            <a:r>
              <a:rPr lang="ru-RU" dirty="0" smtClean="0"/>
              <a:t> выбирают обучающиеся)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защита</a:t>
            </a:r>
            <a:r>
              <a:rPr lang="ru-RU" dirty="0" smtClean="0"/>
              <a:t> с приглашением  социальных  партнеров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создана образовательная среда для развитие  способностей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371477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ОБУЧАЮЩИЕСЯ НАШЕЙ ШКОЛЫ: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творческие;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интеллектуальные;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творческих способностей обучающихся через: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85860"/>
          <a:ext cx="8686800" cy="479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94ae1046-5ab3-4b15-b3e0-5e53e7a1d7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01056" cy="300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4857760"/>
            <a:ext cx="8020077" cy="1464858"/>
          </a:xfrm>
        </p:spPr>
        <p:txBody>
          <a:bodyPr/>
          <a:lstStyle/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Адрес: Пермский  край, г. Добрянка, ул. Строителей, дом.7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Телефон: (34265) 2 69 84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school2_07@yandex.ru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Сайт: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school2.dobryanka-edu.ru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8858279" cy="15485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Муниципальное бюджетное  общеобразовательное учреждение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«</a:t>
            </a:r>
            <a:r>
              <a:rPr lang="ru-RU" b="1" i="1" dirty="0" err="1" smtClean="0">
                <a:solidFill>
                  <a:srgbClr val="00B050"/>
                </a:solidFill>
                <a:latin typeface="Monotype Corsiva" pitchFamily="66" charset="0"/>
              </a:rPr>
              <a:t>Добрянская</a:t>
            </a: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 средняя </a:t>
            </a:r>
            <a:r>
              <a:rPr lang="ru-RU" b="1" i="1" dirty="0" err="1" smtClean="0">
                <a:solidFill>
                  <a:srgbClr val="00B050"/>
                </a:solidFill>
                <a:latin typeface="Monotype Corsiva" pitchFamily="66" charset="0"/>
              </a:rPr>
              <a:t>общеобщеобразовательная</a:t>
            </a:r>
            <a:r>
              <a:rPr lang="ru-RU" b="1" i="1" dirty="0" smtClean="0">
                <a:solidFill>
                  <a:srgbClr val="00B050"/>
                </a:solidFill>
                <a:latin typeface="Monotype Corsiva" pitchFamily="66" charset="0"/>
              </a:rPr>
              <a:t> школа №2»</a:t>
            </a:r>
            <a:endParaRPr lang="ru-RU" b="1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интеллектуальных способностей обучающихся через: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877731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развитие спортивных способностей обучающихся через: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686800" cy="422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user\Рабочий стол\11 класс\bhF84u2ZF_0.jpg"/>
          <p:cNvPicPr>
            <a:picLocks noChangeAspect="1" noChangeArrowheads="1"/>
          </p:cNvPicPr>
          <p:nvPr/>
        </p:nvPicPr>
        <p:blipFill>
          <a:blip r:embed="rId7" cstate="print"/>
          <a:srcRect t="16667" b="6944"/>
          <a:stretch>
            <a:fillRect/>
          </a:stretch>
        </p:blipFill>
        <p:spPr bwMode="auto">
          <a:xfrm>
            <a:off x="0" y="4420060"/>
            <a:ext cx="1793726" cy="243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11 класс\w2akHMVyuvM.jpg"/>
          <p:cNvPicPr>
            <a:picLocks noChangeAspect="1" noChangeArrowheads="1"/>
          </p:cNvPicPr>
          <p:nvPr/>
        </p:nvPicPr>
        <p:blipFill>
          <a:blip r:embed="rId8" cstate="print"/>
          <a:srcRect t="16667"/>
          <a:stretch>
            <a:fillRect/>
          </a:stretch>
        </p:blipFill>
        <p:spPr bwMode="auto">
          <a:xfrm>
            <a:off x="2000232" y="4421811"/>
            <a:ext cx="1643074" cy="243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11 класс\Z35Z3TKsye0.jpg"/>
          <p:cNvPicPr>
            <a:picLocks noChangeAspect="1" noChangeArrowheads="1"/>
          </p:cNvPicPr>
          <p:nvPr/>
        </p:nvPicPr>
        <p:blipFill>
          <a:blip r:embed="rId9" cstate="print"/>
          <a:srcRect t="7226" b="13672"/>
          <a:stretch>
            <a:fillRect/>
          </a:stretch>
        </p:blipFill>
        <p:spPr bwMode="auto">
          <a:xfrm>
            <a:off x="3857620" y="4429132"/>
            <a:ext cx="1727183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11 класс\oIBaluQQ3V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4429132"/>
            <a:ext cx="154635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user\Рабочий стол\11 класс\x90vCY_Npmw.jpg"/>
          <p:cNvPicPr>
            <a:picLocks noChangeAspect="1" noChangeArrowheads="1"/>
          </p:cNvPicPr>
          <p:nvPr/>
        </p:nvPicPr>
        <p:blipFill>
          <a:blip r:embed="rId11" cstate="print"/>
          <a:srcRect t="9028" b="8333"/>
          <a:stretch>
            <a:fillRect/>
          </a:stretch>
        </p:blipFill>
        <p:spPr bwMode="auto">
          <a:xfrm>
            <a:off x="7492109" y="4429132"/>
            <a:ext cx="16518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Профессиональное самоопределение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8120" y="1000108"/>
          <a:ext cx="87058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Documents and Settings\Исакова\Мои документы\ФОТО 2 школа\8 классы декабрь 2016\DSCN4170.jpg"/>
          <p:cNvPicPr>
            <a:picLocks noChangeAspect="1" noChangeArrowheads="1"/>
          </p:cNvPicPr>
          <p:nvPr/>
        </p:nvPicPr>
        <p:blipFill>
          <a:blip r:embed="rId7" cstate="print"/>
          <a:srcRect l="11407" t="4066" r="1537" b="15575"/>
          <a:stretch>
            <a:fillRect/>
          </a:stretch>
        </p:blipFill>
        <p:spPr>
          <a:xfrm>
            <a:off x="1928794" y="5214950"/>
            <a:ext cx="185772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Исакова\Мои документы\ФОТО 2 школа\8 классы декабрь 2016\DSCN4134.jpg"/>
          <p:cNvPicPr>
            <a:picLocks noChangeAspect="1" noChangeArrowheads="1"/>
          </p:cNvPicPr>
          <p:nvPr/>
        </p:nvPicPr>
        <p:blipFill>
          <a:blip r:embed="rId8" cstate="print"/>
          <a:srcRect l="5954" b="12688"/>
          <a:stretch>
            <a:fillRect/>
          </a:stretch>
        </p:blipFill>
        <p:spPr bwMode="auto">
          <a:xfrm>
            <a:off x="7297966" y="5214950"/>
            <a:ext cx="184603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Исакова\Мои документы\ФОТО 2 школа\8 классы декабрь 2016\DSCN4161.jpg"/>
          <p:cNvPicPr>
            <a:picLocks noChangeAspect="1" noChangeArrowheads="1"/>
          </p:cNvPicPr>
          <p:nvPr/>
        </p:nvPicPr>
        <p:blipFill>
          <a:blip r:embed="rId9" cstate="print"/>
          <a:srcRect l="10419" t="9921" r="13669" b="12688"/>
          <a:stretch>
            <a:fillRect/>
          </a:stretch>
        </p:blipFill>
        <p:spPr bwMode="auto">
          <a:xfrm>
            <a:off x="0" y="5214950"/>
            <a:ext cx="1857388" cy="131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Мои документы\Занина\административная работа\2017-18\проект Лукойл\предварительный отчет МБОУ ДСОШ №2\приложение 1\Отчетное мероприятие\БВВ 032.jpg"/>
          <p:cNvPicPr>
            <a:picLocks noChangeAspect="1" noChangeArrowheads="1"/>
          </p:cNvPicPr>
          <p:nvPr/>
        </p:nvPicPr>
        <p:blipFill>
          <a:blip r:embed="rId10" cstate="print"/>
          <a:srcRect l="24924" t="4747" r="16582" b="32188"/>
          <a:stretch>
            <a:fillRect/>
          </a:stretch>
        </p:blipFill>
        <p:spPr bwMode="auto">
          <a:xfrm>
            <a:off x="3929058" y="5214950"/>
            <a:ext cx="1643074" cy="128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user\Мои документы\Занина\административная работа\2017-18\проект Лукойл\предварительный отчет МБОУ ДСОШ №2\приложение 1\Отчетное мероприятие\БВВ 013.jpg"/>
          <p:cNvPicPr>
            <a:picLocks noChangeAspect="1" noChangeArrowheads="1"/>
          </p:cNvPicPr>
          <p:nvPr/>
        </p:nvPicPr>
        <p:blipFill>
          <a:blip r:embed="rId11" cstate="print"/>
          <a:srcRect l="43891" t="27622" b="14737"/>
          <a:stretch>
            <a:fillRect/>
          </a:stretch>
        </p:blipFill>
        <p:spPr bwMode="auto">
          <a:xfrm>
            <a:off x="5643570" y="5214950"/>
            <a:ext cx="1576053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Образовательная среда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учебно-лабораторные комплексы, включающие в себя учебный кабинет, кабинет для проведения лабораторных и практических работ, лаборантскую по физике, химии, биологии, лингафонный кабинет, 2 кабинета информатики.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кабинеты русского языка и литературы, математики, истории, обществознания, биологии, физики, химии обеспечены проекционным оборудованием.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\Рабочий стол\w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08" y="980728"/>
            <a:ext cx="3528392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1907704" y="0"/>
            <a:ext cx="8589873" cy="1298377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ВНИМАНИЕ!</a:t>
            </a:r>
            <a:endParaRPr lang="ru-RU" sz="54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28800"/>
            <a:ext cx="5499720" cy="44513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Объявляется набор обучающихся в инженерный класс.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готовы изучать на углубленном уровне предметы: математика, информатика, физика, получить знания основ черчения и связать свое продолжение образования с инженерией, электроэнергетикой,  то вам прямая дорога в этот класс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49" t="27360" r="9599" b="9641"/>
          <a:stretch/>
        </p:blipFill>
        <p:spPr>
          <a:xfrm>
            <a:off x="2370130" y="4077072"/>
            <a:ext cx="447574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-1044624" y="-99392"/>
            <a:ext cx="10873208" cy="908864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Выпускник инженерного  класса</a:t>
            </a:r>
            <a:endParaRPr lang="ru-RU" sz="36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584" t="28547" r="14772" b="28141"/>
          <a:stretch/>
        </p:blipFill>
        <p:spPr>
          <a:xfrm>
            <a:off x="467544" y="908720"/>
            <a:ext cx="8280921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5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\Рабочий стол\w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1013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1142976" y="3857628"/>
            <a:ext cx="8589873" cy="2466915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54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десь начинается </a:t>
            </a:r>
          </a:p>
          <a:p>
            <a:pPr algn="ctr"/>
            <a:r>
              <a:rPr lang="ru-RU" sz="54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твой путь к успеху  ;-)</a:t>
            </a:r>
            <a:endParaRPr lang="ru-RU" sz="54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SCN6999.JPG"/>
          <p:cNvPicPr>
            <a:picLocks noChangeAspect="1" noChangeArrowheads="1"/>
          </p:cNvPicPr>
          <p:nvPr/>
        </p:nvPicPr>
        <p:blipFill>
          <a:blip r:embed="rId2" cstate="print"/>
          <a:srcRect l="10795" t="13940" b="2671"/>
          <a:stretch>
            <a:fillRect/>
          </a:stretch>
        </p:blipFill>
        <p:spPr bwMode="auto">
          <a:xfrm>
            <a:off x="928662" y="285728"/>
            <a:ext cx="7215238" cy="549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78645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Стерхова</a:t>
            </a:r>
            <a:r>
              <a:rPr lang="ru-RU" sz="2400" b="1" dirty="0" smtClean="0">
                <a:solidFill>
                  <a:srgbClr val="002060"/>
                </a:solidFill>
              </a:rPr>
              <a:t> Наталья Николаевна,  директор МБОУ «ДСОШ №2»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\IMG_1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85860"/>
            <a:ext cx="2357454" cy="353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214291"/>
            <a:ext cx="8686800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Заместители директора</a:t>
            </a:r>
            <a:endParaRPr lang="ru-RU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285720" y="4929198"/>
            <a:ext cx="285752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Дроздова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Светлана Николаевна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3214678" y="4929198"/>
            <a:ext cx="285752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Жукова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Мария Алексеевна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6000760" y="4929198"/>
            <a:ext cx="2857520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Татьяна Викторовна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285860"/>
            <a:ext cx="241833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Documents and Settings\user\Мои документы\Дроздова С.Н.3 (1)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428596" y="1285861"/>
            <a:ext cx="2428892" cy="360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6868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8794" y="214290"/>
            <a:ext cx="4786346" cy="785818"/>
          </a:xfrm>
          <a:prstGeom prst="roundRect">
            <a:avLst/>
          </a:prstGeom>
          <a:solidFill>
            <a:srgbClr val="FFC000"/>
          </a:solidFill>
          <a:ln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ДСОШ №2?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572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Выпускник ДСОШ №2»… ;-)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5" name="Picture 2" descr="C:\Documents and Settings\user\Рабочий стол\prezentatsiya-portret-vipusknika-sredney-shkoli-po-fgos.jpg"/>
          <p:cNvPicPr>
            <a:picLocks noChangeAspect="1" noChangeArrowheads="1"/>
          </p:cNvPicPr>
          <p:nvPr/>
        </p:nvPicPr>
        <p:blipFill>
          <a:blip r:embed="rId3"/>
          <a:srcRect t="13159" b="2511"/>
          <a:stretch>
            <a:fillRect/>
          </a:stretch>
        </p:blipFill>
        <p:spPr bwMode="auto">
          <a:xfrm>
            <a:off x="0" y="642918"/>
            <a:ext cx="9151728" cy="5791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состав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38222572"/>
              </p:ext>
            </p:extLst>
          </p:nvPr>
        </p:nvGraphicFramePr>
        <p:xfrm>
          <a:off x="421804" y="2134696"/>
          <a:ext cx="3907904" cy="307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8925574"/>
              </p:ext>
            </p:extLst>
          </p:nvPr>
        </p:nvGraphicFramePr>
        <p:xfrm>
          <a:off x="4329708" y="1926673"/>
          <a:ext cx="4736279" cy="344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37764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</a:rPr>
              <a:t>категорийность</a:t>
            </a:r>
            <a:r>
              <a:rPr lang="ru-RU" b="1" i="1" dirty="0" smtClean="0">
                <a:solidFill>
                  <a:srgbClr val="0070C0"/>
                </a:solidFill>
              </a:rPr>
              <a:t> педагогов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3803" y="13339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педагогический стаж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" y="19472"/>
            <a:ext cx="8686800" cy="838200"/>
          </a:xfrm>
        </p:spPr>
        <p:txBody>
          <a:bodyPr/>
          <a:lstStyle/>
          <a:p>
            <a:r>
              <a:rPr lang="ru-RU" dirty="0" smtClean="0"/>
              <a:t>Учителя гуманитарного  профиля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" y="980728"/>
            <a:ext cx="8951119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русский язык, литература: </a:t>
            </a:r>
            <a:r>
              <a:rPr lang="ru-RU" sz="2400" dirty="0" smtClean="0">
                <a:solidFill>
                  <a:srgbClr val="0070C0"/>
                </a:solidFill>
              </a:rPr>
              <a:t>Минина И.В./Моисеева М.В.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иностранный язык: </a:t>
            </a:r>
            <a:r>
              <a:rPr lang="ru-RU" sz="2400" dirty="0" smtClean="0">
                <a:solidFill>
                  <a:srgbClr val="0070C0"/>
                </a:solidFill>
              </a:rPr>
              <a:t>Шубина С.А., </a:t>
            </a:r>
            <a:r>
              <a:rPr lang="ru-RU" sz="2400" dirty="0" err="1" smtClean="0">
                <a:solidFill>
                  <a:srgbClr val="0070C0"/>
                </a:solidFill>
              </a:rPr>
              <a:t>Кулинич</a:t>
            </a:r>
            <a:r>
              <a:rPr lang="ru-RU" sz="2400" dirty="0" smtClean="0">
                <a:solidFill>
                  <a:srgbClr val="0070C0"/>
                </a:solidFill>
              </a:rPr>
              <a:t> Н.А.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user\Мои документы\Занина\административная работа\фото учителей\20180127_124140.jpg"/>
          <p:cNvPicPr>
            <a:picLocks noChangeAspect="1" noChangeArrowheads="1"/>
          </p:cNvPicPr>
          <p:nvPr/>
        </p:nvPicPr>
        <p:blipFill>
          <a:blip r:embed="rId3" cstate="print"/>
          <a:srcRect l="9570" t="4687" r="48535" b="16797"/>
          <a:stretch>
            <a:fillRect/>
          </a:stretch>
        </p:blipFill>
        <p:spPr bwMode="auto">
          <a:xfrm>
            <a:off x="6192923" y="2638276"/>
            <a:ext cx="2714644" cy="379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2881" y="1835929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история, право 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Калинина И.А.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-2407"/>
          <a:stretch/>
        </p:blipFill>
        <p:spPr>
          <a:xfrm>
            <a:off x="357226" y="2638276"/>
            <a:ext cx="2634714" cy="379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/>
          <a:stretch/>
        </p:blipFill>
        <p:spPr>
          <a:xfrm>
            <a:off x="3200535" y="2638276"/>
            <a:ext cx="2783793" cy="379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Учителя социально-экономического профиля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обществознание, экономика: </a:t>
            </a:r>
            <a:r>
              <a:rPr lang="ru-RU" sz="2800" dirty="0" smtClean="0">
                <a:solidFill>
                  <a:srgbClr val="0070C0"/>
                </a:solidFill>
              </a:rPr>
              <a:t>Калинина И.А.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основы финансовой грамотности: </a:t>
            </a:r>
            <a:r>
              <a:rPr lang="ru-RU" sz="2800" dirty="0" err="1" smtClean="0">
                <a:solidFill>
                  <a:srgbClr val="0070C0"/>
                </a:solidFill>
              </a:rPr>
              <a:t>Макурина</a:t>
            </a:r>
            <a:r>
              <a:rPr lang="ru-RU" sz="2800" dirty="0" smtClean="0">
                <a:solidFill>
                  <a:srgbClr val="0070C0"/>
                </a:solidFill>
              </a:rPr>
              <a:t> И.В.</a:t>
            </a: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2523496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2520280" cy="378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1532</TotalTime>
  <Words>690</Words>
  <Application>Microsoft Office PowerPoint</Application>
  <PresentationFormat>Экран (4:3)</PresentationFormat>
  <Paragraphs>159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Georgia</vt:lpstr>
      <vt:lpstr>Monotype Corsiva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ДСОШ №2?</vt:lpstr>
      <vt:lpstr>Выпускник ДСОШ №2»… ;-)</vt:lpstr>
      <vt:lpstr>Педагогический состав</vt:lpstr>
      <vt:lpstr>Учителя гуманитарного  профиля</vt:lpstr>
      <vt:lpstr>Учителя социально-экономического профиля</vt:lpstr>
      <vt:lpstr>Учителя технологического  цикла</vt:lpstr>
      <vt:lpstr>Учителя естественнонаучного цикла</vt:lpstr>
      <vt:lpstr>Презентация PowerPoint</vt:lpstr>
      <vt:lpstr>Презентация PowerPoint</vt:lpstr>
      <vt:lpstr>ОБУЧЕНИЕ ПО ИУП</vt:lpstr>
      <vt:lpstr>Новые форматы!!!</vt:lpstr>
      <vt:lpstr>образовательные курсы</vt:lpstr>
      <vt:lpstr>Исследовательская и Проектная  деятельность</vt:lpstr>
      <vt:lpstr>создана образовательная среда для развитие  способностей обучающихся </vt:lpstr>
      <vt:lpstr>развитие творческих способностей обучающихся через: </vt:lpstr>
      <vt:lpstr>развитие интеллектуальных способностей обучающихся через: </vt:lpstr>
      <vt:lpstr>развитие спортивных способностей обучающихся через: </vt:lpstr>
      <vt:lpstr>Профессиональное самоопределение</vt:lpstr>
      <vt:lpstr>Образовательная среда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Дороги, которые мы выбираем</dc:title>
  <cp:lastModifiedBy>Пользователь</cp:lastModifiedBy>
  <cp:revision>249</cp:revision>
  <dcterms:modified xsi:type="dcterms:W3CDTF">2020-06-03T11:59:57Z</dcterms:modified>
</cp:coreProperties>
</file>