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0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8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12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9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0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5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8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78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0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3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C764-3E24-4164-AB3B-C09599AB8E3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240B-A36B-4508-AD7B-D7E1774C7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0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Кодирование и хранение информации по </a:t>
            </a:r>
            <a:r>
              <a:rPr lang="ru-RU" dirty="0" smtClean="0"/>
              <a:t>книге </a:t>
            </a:r>
            <a:br>
              <a:rPr lang="ru-RU" dirty="0" smtClean="0"/>
            </a:br>
            <a:r>
              <a:rPr lang="ru-RU" dirty="0" smtClean="0"/>
              <a:t>Т. Е. Соколовой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9551" y="3740584"/>
            <a:ext cx="8791575" cy="165576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900" b="1" dirty="0" smtClean="0"/>
              <a:t>Исполнитель: </a:t>
            </a:r>
            <a:r>
              <a:rPr lang="ru-RU" sz="2900" dirty="0" smtClean="0"/>
              <a:t>Мисайлова </a:t>
            </a:r>
          </a:p>
          <a:p>
            <a:pPr algn="r"/>
            <a:r>
              <a:rPr lang="ru-RU" sz="2900" dirty="0" smtClean="0"/>
              <a:t>Мария Петровна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93753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превращения информации</a:t>
            </a:r>
            <a:endParaRPr lang="ru-RU" dirty="0"/>
          </a:p>
        </p:txBody>
      </p:sp>
      <p:pic>
        <p:nvPicPr>
          <p:cNvPr id="3" name="Рисунок 2" descr="C:\Users\User\Desktop\магистратура\шабалина\кодирование\IMG_20200130_0006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50000" r="18194" b="22593"/>
          <a:stretch/>
        </p:blipFill>
        <p:spPr bwMode="auto">
          <a:xfrm>
            <a:off x="2281381" y="2290619"/>
            <a:ext cx="7555345" cy="3334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562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Осьминожка</a:t>
            </a:r>
            <a:endParaRPr lang="ru-RU" dirty="0"/>
          </a:p>
        </p:txBody>
      </p:sp>
      <p:pic>
        <p:nvPicPr>
          <p:cNvPr id="3" name="Рисунок 2" descr="C:\Users\User\Desktop\магистратура\шабалина\кодирование\IMG_20200130_0006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30556" r="17362" b="13333"/>
          <a:stretch/>
        </p:blipFill>
        <p:spPr bwMode="auto">
          <a:xfrm>
            <a:off x="3103418" y="2348460"/>
            <a:ext cx="4388081" cy="385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28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агистратура\шабалина\кодирование\IMG_20200130_0109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22777" r="51481" b="13889"/>
          <a:stretch/>
        </p:blipFill>
        <p:spPr bwMode="auto">
          <a:xfrm rot="16200000">
            <a:off x="4858329" y="-591127"/>
            <a:ext cx="1985819" cy="7564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53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995" y="3176991"/>
            <a:ext cx="9905998" cy="147857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0813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магистратура\шабалина\кодирование\IMG_20200129_2338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2778" r="6666" b="5972"/>
          <a:stretch/>
        </p:blipFill>
        <p:spPr bwMode="auto">
          <a:xfrm>
            <a:off x="822036" y="101600"/>
            <a:ext cx="5532582" cy="648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Desktop\магистратура\шабалина\кодирование\IMG_20200129_2339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35417" r="3517" b="5138"/>
          <a:stretch/>
        </p:blipFill>
        <p:spPr bwMode="auto">
          <a:xfrm>
            <a:off x="6474691" y="979054"/>
            <a:ext cx="5181600" cy="450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44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Перекодировка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10" y="2249487"/>
            <a:ext cx="10410102" cy="354171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Кодирования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-фиксированная информация с помощью определенных условных обозначений.</a:t>
            </a:r>
          </a:p>
          <a:p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Декодирования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-извлечения информации из источника.</a:t>
            </a:r>
          </a:p>
          <a:p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</a:rPr>
              <a:t>Перекодировки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-замены кода учебной информации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способы фиксирования и хранения информации:</a:t>
            </a:r>
            <a:endParaRPr lang="ru-RU" dirty="0"/>
          </a:p>
        </p:txBody>
      </p:sp>
      <p:pic>
        <p:nvPicPr>
          <p:cNvPr id="3" name="Рисунок 2" descr="C:\Users\User\Desktop\магистратура\шабалина\кодирование\IMG_20200129_2338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6638"/>
          <a:stretch/>
        </p:blipFill>
        <p:spPr bwMode="auto">
          <a:xfrm>
            <a:off x="3502891" y="1983971"/>
            <a:ext cx="4114800" cy="466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5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кодирования информации на уроке: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4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кодирования информации на уроке: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МИМИКА И ЖЕСТЫ;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ЗВУК;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ГРАФИКА 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(РИСУНКИ)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ЧИСЛО;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ТЕКСТ 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(УСТНАЯ И ПИСЬМЕННАЯ РЕЧЬ).</a:t>
            </a:r>
          </a:p>
        </p:txBody>
      </p:sp>
    </p:spTree>
    <p:extLst>
      <p:ext uri="{BB962C8B-B14F-4D97-AF65-F5344CB8AC3E}">
        <p14:creationId xmlns:p14="http://schemas.microsoft.com/office/powerpoint/2010/main" val="10428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Графическое кодирование информации</a:t>
            </a:r>
            <a:endParaRPr lang="ru-RU" dirty="0"/>
          </a:p>
        </p:txBody>
      </p:sp>
      <p:pic>
        <p:nvPicPr>
          <p:cNvPr id="3" name="Рисунок 2" descr="C:\Users\User\Desktop\магистратура\шабалина\кодирование\IMG_20200129_2357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2849" r="19366" b="8519"/>
          <a:stretch/>
        </p:blipFill>
        <p:spPr bwMode="auto">
          <a:xfrm rot="16200000">
            <a:off x="3494738" y="1453617"/>
            <a:ext cx="3549101" cy="5181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91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Число</a:t>
            </a:r>
            <a:endParaRPr lang="ru-RU" dirty="0"/>
          </a:p>
        </p:txBody>
      </p:sp>
      <p:pic>
        <p:nvPicPr>
          <p:cNvPr id="4" name="Рисунок 3" descr="C:\Users\User\Desktop\магистратура\шабалина\кодирование\IMG_20200129_2357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1112" r="39446" b="278"/>
          <a:stretch/>
        </p:blipFill>
        <p:spPr bwMode="auto">
          <a:xfrm rot="16200000">
            <a:off x="4341092" y="-1016002"/>
            <a:ext cx="3168071" cy="8894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148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агистратура\шабалина\кодирование\IMG_20200130_00015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5741" r="4307" b="22407"/>
          <a:stretch/>
        </p:blipFill>
        <p:spPr bwMode="auto">
          <a:xfrm>
            <a:off x="2013527" y="646545"/>
            <a:ext cx="8118764" cy="552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74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256</TotalTime>
  <Words>82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Кодирование и хранение информации по книге  Т. Е. Соколовой</vt:lpstr>
      <vt:lpstr>Презентация PowerPoint</vt:lpstr>
      <vt:lpstr>Перекодировка информации</vt:lpstr>
      <vt:lpstr>Основные способы фиксирования и хранения информации:</vt:lpstr>
      <vt:lpstr>Виды кодирования информации на уроке: </vt:lpstr>
      <vt:lpstr>Виды кодирования информации на уроке:</vt:lpstr>
      <vt:lpstr>Графическое кодирование информации</vt:lpstr>
      <vt:lpstr>Число</vt:lpstr>
      <vt:lpstr>Презентация PowerPoint</vt:lpstr>
      <vt:lpstr>Волшебные превращения информации</vt:lpstr>
      <vt:lpstr>Осьминожка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 хранение информации по Т.Е.Соколовой</dc:title>
  <dc:creator>User</dc:creator>
  <cp:lastModifiedBy>User</cp:lastModifiedBy>
  <cp:revision>8</cp:revision>
  <dcterms:created xsi:type="dcterms:W3CDTF">2020-01-29T15:59:44Z</dcterms:created>
  <dcterms:modified xsi:type="dcterms:W3CDTF">2020-01-29T20:16:03Z</dcterms:modified>
</cp:coreProperties>
</file>